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4.xml" ContentType="application/vnd.openxmlformats-officedocument.presentationml.notesSlide+xml"/>
  <Override PartName="/ppt/ink/ink2.xml" ContentType="application/inkml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notesSlides/notesSlide5.xml" ContentType="application/vnd.openxmlformats-officedocument.presentationml.notesSlide+xml"/>
  <Override PartName="/ppt/ink/ink3.xml" ContentType="application/inkml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notesSlides/notesSlide6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63" r:id="rId3"/>
    <p:sldId id="264" r:id="rId4"/>
    <p:sldId id="265" r:id="rId5"/>
    <p:sldId id="266" r:id="rId6"/>
    <p:sldId id="261" r:id="rId7"/>
    <p:sldId id="262" r:id="rId8"/>
    <p:sldId id="257" r:id="rId9"/>
    <p:sldId id="258" r:id="rId10"/>
    <p:sldId id="259" r:id="rId11"/>
    <p:sldId id="260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11T04:21:36.7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26788 3794 126,'0'0'211,"0"0"-77,-6-11-10,6 11-46,0 0 16,-5-12-31,5 12 25,-4-8-22,0 0 59,4 8-64,0 0-34,-3-13 0,3 13-59,0 0-22,-4-10-79,4 10-182,0 0 226</inkml:trace>
  <inkml:trace contextRef="#ctx0" brushRef="#br0" timeOffset="299.0034">26746 3679 196,'0'0'312,"0"0"-22,0 0-49,0 0-22,0 0-22,0-12-7,0 12-4,0 0-2,0 0-6,0 0-14,0 0-16,0-11-12,0 11-16,0 0-13,0 0-15,0 0-3,0 0-7,-5-9-13,5 9-6,0 0-5,0 0-12,0 0-9,-14-6 11,14 6-31,-11-3-2,11 3 0,-17 3 1,17-3 1,-23 4 2,7 1 0,-1 2 2,-4 3 8,-1 2 2,0 2-14,-1 3 11,-2 0-10,2 2 13,4 2-15,-2-3 14,1 2-14,5 2 0,-2-3 1,6 1 1,0-4-6,4 2 3,-1-2-3,3-2 0,3 0 0,0-1-3,2 0 2,4-1 11,0 2-33,15 8-129,-8-12-26,2-3-110,5 0-71,0-2-89,0-2-381,0-2-352</inkml:trace>
  <inkml:trace contextRef="#ctx0" brushRef="#br0" timeOffset="703.0033">26854 3777 201,'0'0'448,"0"0"-129,-5-9-52,5 9-70,0 0-12,0 0-12,-5-9 15,5 9 15,0 0-4,0 0-28,0 0-40,-6-7-26,6 7 49,0 0-100,-5 7-10,5-7-4,-2 14-6,2-14-21,-4 18 19,4-18-23,0 21 16,0-11-18,0-10 20,0 20-14,0-20 20,4 18-14,-1-8 19,-3-10-8,6 14 20,0-6-10,-6-8 22,15 7-19,-15-7-5,17 3 0,-3-5-10,-3 0 3,3-1-18,1-3 11,-1-3-17,2 0 9,-2 1-11,-1-5 38,14-7 16,-15 10-43,0 0 0,-3 2-15,-2 2 6,2 1-22,-9 5 8,13-8-12,-13 8 16,0 0-7,11 4 18,-11-4-12,6 13 14,-4-3-7,0 2 12,-2 15-15,0-10 6,-2-2-4,2 3 2,-2-1-9,2 0-32,0-1-17,0-1-56,0 0-10,0-2-40,4-2-1,-4 2-50,4-4-15,1 0-72,1-1-40,1-1-348,-7-7-193</inkml:trace>
  <inkml:trace contextRef="#ctx0" brushRef="#br0" timeOffset="926.0015">27409 3857 93,'9'-15'420,"-1"3"-86,2-1-71,-4-1-34,-1 3-21,3-1 5,-4 3-9,0 0-4,-4 9-21,6-13-32,-6 13-15,0 0-23,-6-10-16,6 10-8,-12 3 7,4 2-2,-3 3-6,-3 1-4,3 3-17,-5 3 4,2-1-25,1 1 6,0 0-15,0 1-11,1 1-1,0 0-4,1 1 0,-4 13-34,8-16-46,2-1-70,-2 0-19,5 1-67,0-4-25,2 2-88,0-13-89,4 17-210,-4-17-141</inkml:trace>
  <inkml:trace contextRef="#ctx0" brushRef="#br0" timeOffset="1519.1955">27375 4039 502,'14'0'539,"-14"0"-108,0 0-121,0 0-44,0 0-74,11 4-22,-11-4-54,0 0 5,0 0-30,7 8 10,-7-8-22,0 0 16,6 6-11,-6-6 13,0 0-16,9 5 7,-9-5-24,16 1 9,-16-1-24,20-4 2,7-6 1,-11 3-36,3-1-2,-2-1-4,1-4 1,1-3-37,0-1 3,-1-2-18,-2-2 12,0-1 3,-3 1-4,1-3 9,-5 5 3,-1 0 13,-1-1 29,7-9 75,-12 17-54,2 1-10,-4 11-11,3-20-10,-3 20-4,-3-10-9,3 10 0,0 0-1,-13-2 4,13 2-4,-16 12 5,8-4-10,-2 4-4,3-1 13,-1 1-38,1 2-5,0-3-56,2 3 11,3-3-22,0-1-8,2-10 20,0 18 11,0-18-32,4 15 6,-4-15-44,10 9 28,-10-9-31,15 2 53,-15-2 1,31-4-8,-22 1 159,-9 3 10,19-5 61,-19 5-1,14-4 30,-14 4-14,12-3 2,-12 3-33,10-3-5,-10 3-38,0 0 3,0 0-27,15 0 14,-15 0-20,0 0 14,9 6-12,-9-6 14,7 7-12,-7-7 22,11 4-3,-11-4 18,11 5-11,-11-5 0,17 0-13,-6 0 3,1-2-16,3-3-2,0 0-11,3-4-5,16-13-35,-14 10-27,-2-5 0,-4 0-2,1 1 8,-5 3 14,0-2 29,-1 4 17,-4 1 3,-1 0-5,-4 10-6,4-12-2,-4 12-4,0 0-2,-12-4 0,-2 12 12,3 0-16,1 4 15,-2 2-19,0 3 15,3 2-46,1-1-52,3 1-82,0-1-77,5 0-84,2-1-87,4-2-421,0-2-380</inkml:trace>
  <inkml:trace contextRef="#ctx0" brushRef="#br0" timeOffset="1950.1981">28493 3699 624,'0'0'544,"3"-11"-140,-3 11-98,0 0-70,1-4 94,-1 4-215,0 0-26,4 9-17,-4-9-20,0 20 6,3-9-6,-3 3-10,1 3-8,-1-1-25,0 1 19,0 0-19,0-1 19,-1 0-23,1-3 13,-3 3-20,3-5 23,0-11-14,-2 20 36,0-11 8,2-9 32,-5 15 4,5-15 22,-9 9-22,9-9-14,0 0-13,-15-1 10,15 1-12,-12-12 0,8 1-27,-1-20 19,3 13-37,4-1-4,0-5-5,5 4-3,1-1-3,0 2-5,3 0-2,3 2 3,-1 0 1,3 3-3,0 3-3,1-1 3,-3 7-2,2 1-4,-3 1 7,1 3-1,-1 0-3,-2 5 4,1 2 3,-4 3 0,-1 0 1,-2 5-9,-4-4 14,-2 4-4,-4 1 12,-2-1-8,0 2 13,-3-2-12,-2 2 16,-15 12 0,14-17-13,-1 0 10,4-3-14,-2 1-31,1-3-60,2-2-30,2 1-106,7-6-101,-12 2-98,12-2-431,0 0-401</inkml:trace>
  <inkml:trace contextRef="#ctx0" brushRef="#br0" timeOffset="2318.1968">28681 3774 577,'0'0'532,"12"-3"-118,-12 3-80,0 0-60,13-4-58,-13 4-40,0 0-10,13 1-19,-13-1-3,0 0-12,16 3-13,-16-3-7,10 2-26,-10-2 4,13 1-17,-13-1 2,18-1-26,-18 1 6,21-2-12,-11-1-4,14-6 15,-12 4-32,1-3-13,-2 1-9,0-2-8,-1-2-24,-1 1-36,-1-3-20,-2 1 10,0 0 12,-2 1 18,-1 0 19,-1 2 13,-2 9 6,2-16-2,-3 6-19,1 10 19,0 0 1,-12 1 23,3 4 22,-1 6 32,0 3-2,-3 2-10,2 3-27,-2 1 12,3 3-15,0 2 7,0-3-9,2 0 4,2-1-9,1 2-4,-1-2 0,3-4-9,2 1-18,1-4 2,1 3-31,4-6 5,-1 0-44,2-2-14,3-3-67,1-1-23,1-4-53,-11-1-2,27-4-24,-9-3 15,22-20-642,-16 2 139</inkml:trace>
  <inkml:trace contextRef="#ctx0" brushRef="#br0" timeOffset="2488.1936">29186 3555 389,'12'-18'779,"-2"1"-110,-2 2-113,1 3-135,-2 2-96,-2 1-77,-5 9-49,12-7-37,-12 7-39,0 0-22,6 16-14,-6-4-9,-1 5-24,-3 5-3,-2 3-7,1 5-3,-2 1-10,0-1-4,-7 33 16,6-34-31,2 2 5,-1-4 2,1-5-13,1 1-34,0-2-34,0-6-32,1 1-57,0-1-19,1-3-43,-5-1-19,4-2-90,-2-3-49,0 0-63,-7-3-1370</inkml:trace>
  <inkml:trace contextRef="#ctx0" brushRef="#br0" timeOffset="3609.4797">28955 3888 670,'0'0'535,"-16"-8"-88,16 8-84,-11-5-36,11 5-77,-7-4-5,7 4-45,-6-5-12,6 5-43,0 0-21,-3-11-33,3 11-9,6-9-24,1 3 0,1 0-27,4-1 4,16-7 19,-9 6-38,2-2-2,0 2-2,0-1-2,2 2 1,-3 0 10,1-1-1,-5 4-32,3-2 29,-1 2-2,-2 1-1,-1 0-10,-2 2-4,0 0-5,8-1-6,-21 2 8,17 2 0,-17-2 0,18 4 1,-18-4 4,14 8-1,-14-8-2,14 9 0,-14-9 2,13 7 0,-13-7 2,14 9 7,-7-5-11,-7-4 16,16 7-9,-16-7 11,19 5-9,-19-5 10,21 1-13,-21-1 3,20 0 5,-7-3 2,-3 1-6,0-1 4,3-4-15,-2 0 1,-2-3-9,1 1 2,-2 3 4,5-10 28,-13 16-14,10-12-2,-10 12-5,3-12 0,-3 12-5,0 0 1,-2-9 0,2 9-1,0 0 0,-18 7-1,9-3-2,0 3 4,-3 2 4,2 2-8,-2 0 5,1 0-3,0 4 11,1-2-11,1-2 6,0 0-8,2 1 7,0-1-33,2-1-23,1 0-34,4-10 15,-3 17-22,3-17 19,6 11-42,-6-11-25,20 7-225,-20-7 146,24-3 44,-10-2-5,3-4 2,1-1-22,0-1 56,0 0 51,-1-3 105,0 2 82,-3 1 76,-3 1 66,0 2 30,-3 0 12,0 3-16,5-6 144,-13 11-260,0 0-29,7-7-29,-7 7-22,0 0-11,-7 7-6,7-7-18,-9 16 3,5-7-1,-1 2-10,-1 1 3,3 0-7,-1 1 4,0-1-8,0-3-1,3 2-7,0-1-14,1-10-7,1 20-8,-1-20 3,6 16-14,-6-16-4,12 10-27,-12-10 2,16 5-14,-16-5-30,19-2 23,-5-2-22,-1-4 7,20-16-134,-14 4 56,2-6-15,2-3 10,1 0 58,0-2 31,1-1 106,-2 0 64,0 3 52,-2 1 37,-4 4 41,1 2 56,-6 6 29,2 0 0,-4 1-58,8-6 95,-12 13-214,1 2-40,-7 6 1,0 0-31,11 3-17,-11-3-4,2 15 19,-2-3-22,-1 4 9,-2 1-12,-1 1 10,1 5-15,-2-2 11,1 1-17,0 2 13,-1-4-20,1 2-4,0-6-31,0 1-29,0 0-39,0-3-30,0 0-15,2-3-28,-1-1 5,3-10-16,-7 17-7,7-17-37,-8 12-32,8-12-67,-16 8-260,16-8 329,-14 0 82,14 0 45,-14-3 106,14 3 42,-17-3 58,17 3 50,-14-5 27,14 5 39,-15-4 2,15 4 25,-11-5 10,11 5-4,-10-5-18,10 5 134,-13-6-190,13 6-7,0 0-35,0 0-17,-4-7-18,4 7-13,7-7-11,-7 7-10,15-9-5,-5 3-5,3 1-7,2-2 9,0 1 9,3 1 10,2-3 19,2 0-36,0 1 40,1 0 7,1 0-19,-4 2 5,-1 1-18,-1 1 5,-2-1-24,-2 1 13,-2 1-27,0 1 14,-12 1-23,22-2 14,-22 2-11,30 9 11,-22-3 1,1 1-32,-3 0 37,-1 0-22,0 1 18,0 2-19,-2-1 12,0 2-18,-1-1 33,-1 1-4,0 0-8,-1-11-43,-1 18-57,1-18-61,-3 24-289,3-24 166,-3 14-55,3-14-37,-4 8-117,4-8-481,0 0-547</inkml:trace>
  <inkml:trace contextRef="#ctx0" brushRef="#br0" timeOffset="3730.4772">30257 3679 535,'5'-17'661,"2"2"-85,-2 1-55,0-1-43,2 1-37,-2-1-13,0 3-47,-1-2-30,0 6-89,0-4-40,1 6-64,1-10-35,-6 16-213,5-12-132,-5 12-144,0 0-48,7-9-95,-7 9-80,0 0-336,0 0-496</inkml:trace>
  <inkml:trace contextRef="#ctx0" brushRef="#br0" timeOffset="4375.4752">30336 3604 349,'-3'9'566,"3"-9"-128,-2 11-111,2-11-55,-5 14-52,5-14-41,-7 18-41,5-7-20,-1 0-23,1-2-15,-1 3-8,2-1-13,-2-1-4,2 12 34,1-22-54,0 17-2,0-17 11,3 15 18,-3-15 20,5 13 12,-5-13 4,6 8 10,-6-8 3,9 5 11,-9-5 11,0 0-19,17-1-17,-9-4-14,-8 5-3,12-12-4,-6 4-3,0 0-18,-1-2 18,-1 1-2,0 0 10,-4 9-2,5-17 15,-5 17-35,3-13-5,-3 13-28,1-12 4,-1 12-43,0 0-33,-8-16-128,8 16 46,0 0-25,-13-1-15,13 1-26,-11 2-17,11-2-13,-9 3 14,9-3-5,0 0 37,-10 7-2,10-7 45,0 0 5,0 0 44,-10 5 2,10-5 36,0 0-7,0 0 4,0 0 23,11-4-27,-11 4 37,10-5-12,-10 5 34,9-7 9,-9 7 30,10-4-8,-10 4 16,11-5-5,-11 5 19,11-4-2,-11 4 77,16 0-71,-16 0-7,0 0 3,13 6 5,-13-6 12,9 9 15,-4-2-8,-5-7 2,6 14 0,-6-14 7,5 15-8,-5-15-30,6 13 20,-6-13 8,7 14 135,-7-14-86,5 7-9,-5-7-32,0 0-13,15-2-26,-6-3 4,0-3-31,1-2-5,4-3-3,-1-1 0,2-2-4,-3 2 23,4-1 23,-2 1 8,-2-1-11,2 2-10,-1 4-8,-1-2-19,0 3-5,1 3-1,-1 0-6,-12 5-7,23 0 5,-14 5-7,1 2-8,0 4 7,-2 3 4,-3 4-57,0 4-83,0 27-423,-6-20 110,-3 3-142,-3 0-489,-5 4-695</inkml:trace>
  <inkml:trace contextRef="#ctx0" brushRef="#br0" timeOffset="5139.6516">26216 4343 407,'0'0'407,"-23"0"-44,23 0-101,-16-1-12,16 1-63,-13 0-10,13 0-51,0 0 9,-16 0-52,16 0 12,0 0-36,0 0 12,0 0-33,0 0 24,0 0-27,0 0 13,0 0-14,12 3 17,1-3-16,1 0 17,5 0-9,6 0 17,7-2-4,6 1 26,13-2-11,6 2 15,3-3-26,12 0 3,3 1-20,75-3 30,-74 5-40,3-2-20,2 2 22,0-2-16,2 1 14,1-1-16,0-2 12,0 1-17,1 0 14,1-1-12,0-1 17,1 2-14,-3-1 12,2 0-16,86-7 18,-87 7-16,-2 0-8,0 0 10,1 0-13,1 0 16,2 0 15,1 0 15,0 0-9,1-1-9,1 1 35,1-1-18,-3 0 2,1 0-6,0 0-10,1 0-3,-2-1 7,-1 0-8,0 0-8,-2 0 9,-3 0-11,-2-1 4,-7 2-3,-2 0 5,-11 1 15,-5 0-2,-3-1-14,-6 3-8,-8 0 0,-9 0-3,18-2 11,-27 4-17,-4-2-20,-1 2-31,-4-2-35,-11 3-51,16-2-37,-16 2-57,0 0-21,8-6-53,-8 6-5,0 0-79,0 0-34,-4-8-407,4 8-358</inkml:trace>
  <inkml:trace contextRef="#ctx0" brushRef="#br0" timeOffset="5486.5811">31140 3624 353,'0'0'423,"-3"-10"-65,3 10-25,-3-10-77,3 10 23,-3-15 236,3 15-261,0 0-15,-2-12-26,2 12-59,0 0-29,0 0-42,-2-9-12,2 9-15,0 0-7,0 0-22,-2 14 8,2-14-11,-1 20 10,0-6-10,-1 2 9,1 2-3,-1-1-2,-1 0-1,1 2-5,-2-2-17,1 1 10,-1-2-5,1-2-49,-1 1-71,0 0-77,0-3-75,0-2-98,1 0-134,3-10-334</inkml:trace>
  <inkml:trace contextRef="#ctx0" brushRef="#br0" timeOffset="5660.5773">31078 3432 390,'3'-12'810,"-1"1"-172,1 0-123,0 2-126,0 1-87,1-1-71,-4 9-74,10-13-60,-1 4-91,-9 9-79,0 0-37,12-2-63,-12 2-35,10 9-95,-5-2-50,0 2-383,0 2-242</inkml:trace>
  <inkml:trace contextRef="#ctx0" brushRef="#br0" timeOffset="5963.5854">31214 3597 211,'0'0'669,"1"15"-133,-1-15-89,0 0-55,0 0-50,1 12-51,-1-12-15,0 0-65,0 0-21,0 0-36,4 10-49,-4-10-4,0 0-21,9 8-32,-9-8-22,8 8 13,-3-1-2,1 0-4,0 1-7,-2 0-6,1-1-1,3 9-19,-8-16 7,7 11 2,-7-11 0,7 10 3,-7-10 0,3 8 3,-3-8 7,0 0-11,0 0 11,8 5-1,-8-5-4,5-7-6,0-3-10,4 0-1,9-13-22,-4 9 2,-2 1 39,3 1-20,-2 2 20,0 2-23,1 2 23,0 0-34,-1 3 27,0 3-22,1 1 23,-1 3-21,-3 1 21,2 4-21,-3 3 23,10 18-69,-12-13-110,-1 3-119,-1 1-108,-1 0-721,1-2-727</inkml:trace>
  <inkml:trace contextRef="#ctx0" brushRef="#br0" timeOffset="6642.3123">31924 3350 468,'0'0'495,"0"0"-119,0 0-94,0 0-52,0 0-46,0 0 89,1 19-161,-1-19-14,2 20 4,0-8-7,-1 3-16,0 0-10,-1 3-9,0 0-7,0 0-5,-1-1-7,0 1-3,-2-1 6,1-1 5,-1 1-7,-6 11 46,4-16-47,1-1-3,-1 0 6,0-2 6,5-9 10,-11 9-5,11-9-11,-10 2-6,10-2-12,-9-5-4,9 5-4,-8-17-1,6 5-13,2 0 0,2-25-4,4 16-6,1-2 8,1 0 17,0 2 22,5-1-13,0 0 4,2 6-15,0 1 7,4 1-18,-1 3 8,2 2-18,0 4 18,-2 2-13,1 3 7,14 9-1,-16 2-8,-3 0 2,-1 3 2,-3 2 0,-3-2 0,-4 2 3,-1 0 0,-2 1 14,-4-2-16,-3 2 15,0-3-14,-4 2 16,-1 0-17,0-4 17,-16 12-8,15-14-40,0-2-33,2-2-48,1 0-71,1-1-43,9-5-75,-13 1-96,13-1-67,0 0-294,-5-8-263</inkml:trace>
  <inkml:trace contextRef="#ctx0" brushRef="#br0" timeOffset="6842.3116">32199 3454 596,'8'-6'655,"0"1"-150,-8 5-102,13-6-91,-13 6-63,17-3 192,-17 3-234,13 5-3,-13-5 17,10 13-84,-5-6 6,0 2 29,2 4-61,-3 1 8,1 0-54,-1-1 18,0 2-54,0-1 32,-2 1-51,1-4 6,2 13-131,-5-24-3,1 20-37,-1-20-49,0 17-10,0-17-37,-4 10-5,4-10-47,0 0-5,0 0 42,0 0-51,-11-5 33,11 5-328,-4-19-123</inkml:trace>
  <inkml:trace contextRef="#ctx0" brushRef="#br0" timeOffset="6935.3163">32292 3448 938,'1'-26'345,"2"0"-9,0 1 34,1 1-24,0 0-41,2 2-38,1 2-59,-1 2-38,0-2-43,1 6-29,1 2-15,6-5-80,-6 10-114,-8 7-69,15-2-100,-15 2-128,17 6-418,-9 2-364</inkml:trace>
  <inkml:trace contextRef="#ctx0" brushRef="#br0" timeOffset="7559.1286">32487 3468 1295,'12'-2'487,"-12"2"-95,13-3-88,-13 3-65,16-1-42,-16 1-30,19-3-9,-19 3-16,21 0-15,-10 3-10,2-2-18,-2 3-19,1 2-13,1 1-13,11 13 27,-15-8-49,0 0-5,0 1-6,-4 0-2,-1 0-7,-2 1 0,0-2-1,-2 3-3,-3-4 2,-1-1-4,-1 3 1,0-3-3,-1-2 7,0 0-4,-6 5 10,12-13-12,-11 4 1,11-4 2,0 0-5,-12-3 2,12 3-7,0-14 4,0 14-1,5-19-6,2 6 2,-1-1 2,5-2 1,1 1-8,2 1 8,15-13-4,-14 18 2,3-3-2,-3 4 0,0 2-4,-1 1 7,0 1 0,-3 2 3,1 1 4,-12 1 2,24 1-3,-24-1 1,19 3-3,-19-3 7,12 7-5,0 0 9,-12-7-9,7 9-7,-7-9 7,5 11-2,-5-11-3,7 6 2,-7-6 13,5 8-8,-5-8 2,10 6-4,-10-6 3,11 2-2,-11-2-3,17 0-6,3-4-37,-7 0 9,-1-1 0,3 0-5,-2-2-10,2-2 14,-2 0-3,-1-1 14,-1 0-3,-1 2 15,-1 0 2,0 1 18,-4 0 0,-5 7-9,6-10-2,-6 10 0,0 0 3,0 0-1,-14 0 7,5 6 2,0 3 11,-1 1-3,-4 4 10,3 1-19,-2 0 21,4 2 0,-1-1-11,-1 1-1,2 0-1,3-3-5,-8 15-45,10-17-15,2-2-22,0 1-13,2-11-34,2 14-34,-2-14-33,7 9-22,-7-9-22,15 2 31,-5-4-18,2-1 43,0-1-76,4-3 36,-1-3-82,22-23-493,-17 12 348</inkml:trace>
  <inkml:trace contextRef="#ctx0" brushRef="#br0" timeOffset="7706.1264">33250 3448 384,'17'-23'536,"0"1"-20,-2 3-20,-2 4-32,-2-2-72,-1 3-63,-1 2-72,6-5 114,-8 12-242,-7 5-28,10-4-15,-10 4-15,7 9-17,-6 3-7,-1 1-5,-1 5-4,-3 4-20,1 2 16,-2 1-34,0 5-33,-2-2-50,1 1-15,-7 21-215,7-27 116,1-1-36,0-6-8,0 0-81,-2-3-4,1-2-472,2-1-322</inkml:trace>
  <inkml:trace contextRef="#ctx0" brushRef="#br0" timeOffset="8022.4487">33174 3641 130,'0'0'720,"-14"-9"-138,14 9-108,-9-8-90,9 8-91,-8-6-65,8 6-42,0 0-42,-2-4 87,2 4-141,5-12-21,-5 12-7,11-5-17,-11 5-1,20-5-12,-8 1-2,4 0-16,0 0 7,2-1-15,0 3 11,1-3-4,3 0 26,-3 1-16,20-3 29,-24 5-29,1-2-16,-4 4 8,0-3-18,-1 1 17,-11 2-17,16-2 27,-16 2-9,12 2 20,-12-2-26,8 2 26,-8-2-23,7 7 8,-7-7-13,7 9 18,-7-9-5,5 9-24,-5-9 10,5 7-15,-5-7 19,7 9-12,-7-9 11,6 8-10,-6-8 2,11 6-11,-11-6 2,13 6-24,-13-6 2,16 0-23,6-6-32,-8 3 53,-1-3-18,2-1 9,3-2-17,-1-4 12,5-1-5,-3-3 22,2-1-6,-1 0 16</inkml:trace>
  <inkml:trace contextRef="#ctx0" brushRef="#br0" timeOffset="8683.0823">32151 4023 497,'8'-25'908,"-3"15"-572,-3-1-27,-2 11 10,4-20-20,-4 20-10,3-19-43,-3 19-16,0-18-35,0 18-17,-3-15-49,3 15-6,-6-10-48,6 10-5,-11-3 8,-8 7 100,6 4-100,2 1 34,-5 6-22,1 0 8,-1 6-20,-1 2 3,1 2-22,-2 2-18,4 0-5,3-2-3,0 1-6,2-6-3,2 2-8,1-3 11,-4 12-4,9-17-13,-1-3 5,2-11 1,3 19-4,3-12-2,-6-7 4,17 7-7,-17-7 0,26-3 5,-12-2 9,5-4-16,0 0-4,18-16-1,-21 13-2,17-11 5,-19 15-1,-3 1-35,1 1 25,-2 2 0,-10 4-7,16-1 10,-16 1 3,12 5 2,-12-5 0,9 15-8,-5-7 16,-2 1-3,-2-9-7,4 22-34,-2-1-157,-2-21 22,1 20-69,-1-20-52,3 20-37,-3-20-5,3 16 44,-3-16-81,6 11-20,-6-11-12,6 6-328,-6-6-234</inkml:trace>
  <inkml:trace contextRef="#ctx0" brushRef="#br0" timeOffset="9667.65">32281 4293 1374,'7'-5'225,"-1"-2"14,1-2 37,0 0-7,2-1 14,0 0 25,0 0-11,2 1 34,-1-1-27,1 3-35,1-3-49,-1 5-62,1-1-10,-1 2-37,10 2 38,-21 2-97,20 2-7,-11 2-12,1 2-4,-4-1-6,-1 5-9,-1-3-2,-1 3-3,-3-10 0,-3 18-2,-1-10 4,-1 2-3,0 0-1,-4-4 3,-5 7-2,14-13 4,-14 10 20,14-10 12,-12 3-3,12-3-9,-11-6-2,11 6-11,-5-7-4,5 7-3,3-17-19,1 8-33,2-1-28,3-1-28,1-2-46,14-5-305,-7 7 188,1 3-54,0-1-3,3 3-17,-1-1-13,-2 3 12,0-2 43,0 2 41,1 1 45,-1-1 42,-3 0 56,1 0 77,0 0 71,-4-1 72,10-2 244,-12 4-143,-10 3-4,15-5-2,-15 5-13,9-7-24,-9 7-5,0 0-26,0 0 6,0 0-32,0 0 3,0 0-29,-9 4 19,9-4-30,-14 11 20,-2 3 17,9-4-90,0-4 24,-1 2-34,2 0 22,0 1-32,1-2 34,5-7-37,-7 13 26,7-13-30,-5 11 24,5-11-23,0 0 19,9 10-43,-9-10 6,18-3-102,-8 1 36,0-2-4,0-3-3,4-1 18,-3 2 14,2-4 12,-2 2 6,1-1 17,-2 4 17,-2-1 22,-1-1-6,-7 7 5,10-7-12,-10 7 11,0 0 9,0 0-20,7 10 11,-7-10-8,-3 10 11,3-10-13,-5 12 10,5-12-13,-5 14-2,5-14-44,-3 10-37,3-10-6,-2 12 1,2-12 1,0 0-17,1 4-126,6 3 136,-7-7 14,0 0 15,15-5 16,-15 5-36,10-6 73,-10 6 27,12-10 40,-12 10 38,9-6 19,-9 6 15,8-6-25,-8 6-18,0 0 21,15 4 164,-15-4-93,4 16-49,-3-5 20,0 1-53,-1 3 30,-1 1-48,0 1 17,0-1-31,-1 1 0,0-1-9,-2 1-2,2-2-8,-2-1-2,1-2-12,-1 8 14,4-20-16,-5 14-11,5-14 2,-4 11-5,4-11-3,0 0-1,0 0-7,0 0-5,-8-8-14,8 8-38,0-18 20,2 4-40,1-3 20,0-5-22,10-28-16,-5 22 82,3 2 16,-1-1 47,3 4 21,-3 3-6,0 1 0,1 1-10,0 3-12,-2 2-5,1 1-10,-3 2-6,0 4-4,-1-1 0,-6 7-1,5-1 13,11 2-22,-16-1 6,7 13-24,-7-13 23,4 17-26,-4-17 33,2 20-27,-2-20 32,0 21-32,0-21 22,-1 21-10,1-21-2,0 15-5,0-15 18,0 20-1,0-20-15,0 0 18,0 0-26,2 12 13,-2-12-51,0 0 48,9-9-32,-3 3 27,1-2-34,-1 0 37,2 2-24,-1-2 28,0 2-31,-1-1 31,7 0-28,-13 7-3,11-6 35,-11 6-41,12 2 47,-12-2-34,11 8 32,-11-8-30,9 14 37,-6-6-33,0 2 34,1 0-36,-2 0 17,1 1-70,-1 0-17,1 11-293,-3-11 82,-1 0-42,-2 0-73,-2 0-110,1-1-406,-2-2-501</inkml:trace>
  <inkml:trace contextRef="#ctx0" brushRef="#br0" timeOffset="9973.6536">32084 4642 132,'-25'7'559,"1"-2"-102,4 0-95,2-1-16,3 0-30,1-3-32,4 2-32,10-3-22,-14 4-24,14-4-8,0 0-34,14 0 130,-2-1-163,7 0-6,7-1 19,9-2 30,12 0-26,7 0 3,6-1-22,14-2-3,2 2 6,3-1-8,-2 0 12,3-1 6,-3 4-1,0-3-10,56 0 76,-75 3-133,-5 2-15,-2-2-15,-12 3-7,-6 0-8,24 0-62,-36 2-39,-3-1-32,-5 0-38,-13-1-59,14 5-115,-14-5-124,0 0-144,-13 10-779</inkml:trace>
  <inkml:trace contextRef="#ctx0" brushRef="#br0" timeOffset="10820.7427">25091 3926 633,'0'0'458,"0"0"-80,0 0-102,0 0-40,0 0-66,0 0-18,0 0-55,0 0-2,12 2-42,-12-2 3,0 0-30,7 5 29,-7-5-8,8 9 19,6 5 32,-7-3-73,1 3 18,2 3-9,1-1 7,0 0-24,-1 3 15,0-2-23,0 0 19,1 0-5,-2-3 26,0-1 7,2-3 50,1-1 14,3-2 15,3-5-10,1-3-6,6-7-27,8-1-19,9-7-14,-1-3-3,6-7 16,3-1 35,-2-3-13,0-2 9,-5 0-5,-8 7-3,2 0-17,-8 4-11,-1 0-19,11-8 21,-24 19-60,0-1-114,-2 3-140,1 3-96,-3 1-101,3 3-127,-14 1-453,22 4-631</inkml:trace>
  <inkml:trace contextRef="#ctx0" brushRef="#br0" timeOffset="30234.9171">5296 7625 204,'0'0'447,"0"0"-118,0 0-59,0 0-42,0 0-36,-11-1-23,11 1-21,0 0-17,0 0-12,0 0-7,0 0-12,0 0-2,-9-6 2,9 6-6,0 0-10,0 0 2,0 0-5,0 0-8,-6-5-14,6 5 36,0 0-61,0 0-9,0 0-5,0 0-6,0 0-5,0 0-1,-6-8-6,6 8-3,0 0 0,0 0 0,0 0 0,0 0 1,13-2 3,-13 2 0,18 0-6,-18 0 0,18 2 2,-5-1 0,2-1 0,1 2-1,3 1 1,1 0 1,5-1 7,1 2-4,2 0 0,8 0 0,1-1-4,2 0-47,11-1 60,57 2-32,-47-4-21,3 2 65,15-2-7,5 1-2,-1-1-3,4-1-55,1-1 61,3 1-54,1-3 58,3 1-53,3-1 59,6 0-7,-1-3-2,1 1-4,107-3-33,-84 1 42,-1 1 1,-19 1 7,-3-1 1,2 3 2,-2-1-2,-2-1 4,-4 1-53,0 1 55,-5 0-6,-2 1-4,-4-1-6,-5 1 2,-4 0 0,60 0 51,-82 1-45,-1 1-5,-5-4-5,-10 5-5,-5-2-4,-5 2-53,-6-1 60,-2 1-2,-1 0-3,-4 0 27,-2-1-18,-14 1 72,24 0-33,-24 0 57,29-2 89,-29 2-127,14 0 45,-14 0-54,13-1 27,-13 1-50,0 0 15,15 0-38,-15 0 24,0 0-60,0 0-5,16 0-113,-16 0-18,0 0-122,0 0-36,5-1-631,7-1-58,-12 2-592</inkml:trace>
  <inkml:trace contextRef="#ctx0" brushRef="#br0" timeOffset="31203.571">6378 9455 486,'0'0'347,"0"0"12,0 0-56,0 0 217,0 0-277,0 0-17,0 0-4,0 0 4,0 0-54,0 0 58,0 0-53,0 0 47,0 0-66,0 0 32,0 0-71,0 0 14,-5-8-79,5 8 29,0 0-20,0 0-73,0 0 53,-5 10-61,5-10 52,-3 17-58,1-5 53,-3 2-52,1 0 54,0 2-60,1 0 59,-1 0-54,1 3 49,-1-3-91,0 0 10,-4 15-203,4-15 96,1-1-48,0-2-50,0-2-50,2 1-54,1-12-33,-4 15-396,4-15-320</inkml:trace>
  <inkml:trace contextRef="#ctx0" brushRef="#br0" timeOffset="31688.5726">6382 9460 234,'0'0'421,"-4"-15"-63,4 15-127,-4-13-1,4 13-99,-3-12 38,3 12-73,-7-11 77,7 11-50,-9-10 62,9 10-65,-10-12 61,10 12-67,-11-8 42,11 8-81,-14-6 34,14 6-71,-14-5 36,14 5-60,-18-3 45,18 3-62,-21 4 50,9 0-61,0 0 53,-2 2-58,0 1 53,-18 17 5,17-12-23,1 4-2,-1-1-5,1 5-1,-1 4 2,1-2-1,1 2 3,2 3 4,1-1-1,0 1-2,2 2-49,2-2 58,2-2-49,0-2 62,3 21-11,1-23-40,4 1 55,1-3-52,1 1 6,2-1 6,2-2 2,0-2 4,3-1 50,0-2-61,4-1 84,3-5-32,6-1 23,3-2-8,6-4 37,49-9 11,-41-1-93,1 1 73,-5-3-34,-1-4 72,-2 1-71,-2-6 44,-4-4-67,-3-1 45,-2-4-65,-4 0 49,-3-1-60,-4 0 63,-6 2-51,-2 2 19,-6-23 23,-4 26-52,-3-3 30,-5 4-13,-2-1-4,-2 2-7,-2 3-2,-2 1-15,0 1-52,-2 4-63,3 4-65,1 1-25,1 4-157,1 2-54,1 3-122,-15 5-1895</inkml:trace>
  <inkml:trace contextRef="#ctx0" brushRef="#br0" timeOffset="32441.1272">7565 9489 49,'0'0'654,"1"-5"207,2-10-556,-3 15 14,0 0-88,1-13 32,-1 13-60,0 0 53,0-14-65,0 14 42,0 0-63,-1-14 36,1 14-52,0 0-12,-1-12-20,1 12-18,0 0-19,-3-9-12,3 9-28,0 0-8,-6-6-11,6 6-16,0 0-5,-17 5-5,8 0 45,-3 4-56,-3 4 48,-2 4-53,-2 2 50,-1 1-64,3 2 57,-17 25-22,18-24-33,3 3 56,-1-3-56,3 0 48,-1 1-44,4-4 54,1-2-54,3 0 52,2-1-76,1-2 25,2-1-58,1-1 43,2-2-96,4 1 21,13 5-407,-6-12 132,2-2-50,1-1-113,-2-5-241,4-1-318</inkml:trace>
  <inkml:trace contextRef="#ctx0" brushRef="#br0" timeOffset="32752.1196">7816 9594 747,'0'0'515,"0"0"-83,2-11-44,-2 11-49,0 0-55,0 0-39,0-11-44,0 11-39,0 0-79,-7-6 30,7 6-77,0 0 40,-13 2-68,13-2 50,-20 15-15,12-5-4,0-3-9,1 1-54,1 2 56,-1-1-56,3 0 55,-1 0-61,5-9 59,-5 18-55,5-18 58,-3 14-54,3-14 57,4 13-53,-4-13 58,11 9-58,-11-9 51,18 7-57,-18-7 47,21-2-19,-7-1-23,-3-1-19,3-4-22,-4 0-12,0-3-15,0-1 4,-2-1 18,-3 2 19,-1-1 19,-2 0 18,-2-5-3,0 17 4,-3-15-6,3 15 1,-9-10-7,9 10-39,-14-4-63,14 4-68,-13 2-65,13-2-51,-14 6-446,14-6-262</inkml:trace>
  <inkml:trace contextRef="#ctx0" brushRef="#br0" timeOffset="33187.0693">7943 9605 643,'0'0'525,"5"-10"-112,-5 10-83,5-6-71,-5 6-56,0 0-49,8-11-29,-8 11-18,14-7 26,-14 7-86,11-4-14,-11 4-8,14 0-8,-14 0-6,17 6 3,-8-3-5,1 3-2,0 2-4,-1 0 2,1 1 0,-3 2-1,1 0 1,0-1 0,3 11 3,-7-13 4,0 2-6,-4-10 3,5 16 0,-5-16 6,3 15 20,-3-15 29,2 11 33,-2-11 22,0 0 2,0 13-62,0-13 48,0 0-66,0 0 52,0 0-62,-10-5 39,10 5-61,-3-13 42,3 13-63,0-18 57,1 6-66,2 2 52,2-3-56,0 0 50,2 0-56,1 2 56,-2 0-60,1 4 55,0-2-57,6-6 7,-13 15 44,11-7-54,-11 7 57,14-2-54,-14 2 59,13 4-6,-13-4 0,16 11-2,-9-5-57,-2 4 38,1 0-51,0 2-34,-2 1-60,0 3-66,4 10-386,-5-14 208,0 0-385,0-2-300</inkml:trace>
  <inkml:trace contextRef="#ctx0" brushRef="#br0" timeOffset="33674.6048">8376 9708 50,'0'0'798,"4"-11"-208,-4 11-115,4-12 201,-4 12-446,4-8-45,-4 8-33,6-9-30,-6 9-23,5-8-14,-5 8-22,9-9-66,-9 9 46,10-7-62,-10 7 53,12-5-60,-12 5 53,13-3-58,1 3 20,-14 0 34,13 4-6,-13-4 2,16 8-8,-10-3 2,1 2-5,-2 0 1,0-1-3,0 3-49,1-1 55,-2 1-50,-4-9 60,5 17-53,-5-17 56,4 18-53,-4-18 57,1 14-55,-1-14 61,0 14-57,0-14 59,0 12-50,0-12 74,-1 12-31,1-12 90,0 0-18,-3 11 77,3-11-71,0 0-15,0 0-9,0 0 49,-9-6-38,9 6-63,-2-14 36,2 14-57,-1-17 44,2 5-57,0 0 48,0 2-53,2-2 47,0 0-56,2-1 49,-1 2-56,-1 1 52,2 0-59,5-8 25,-3 10 28,-2 1-60,1 0 57,-6 7-57,14-10 53,-14 10-54,14-4 55,-14 4-59,15 0 57,-15 0-43,15 4 45,-15-4-48,17 9 35,-10-4-99,8 9-148,-8-6 105,-1-1-46,1 2-26,-2-2-7,2 1-9,-1-2-25,1 0-23,-1 0-8,-6-6 5,13 9 2,-13-9-19,11 4-259,-11-4-66</inkml:trace>
  <inkml:trace contextRef="#ctx0" brushRef="#br0" timeOffset="34014.6051">8793 9701 836,'0'0'395,"0"0"-48,11-4-31,-11 4-34,0 0-38,0 0-34,0 0-23,10-3-24,-10 3-25,0 0-29,0 0 47,0 0-103,0 0-12,0 0-8,12 0-7,-12 0-4,0 0-1,0 0 0,0 0 1,13 0-1,-13 0-1,0 0 0,14-4 6,-14 4-7,15-5-4,3-8 1,-7 6-12,0-1-4,-1-1 0,0 0 0,-1 1 2,-1 1 5,0 0-3,-3 0 5,1 1 12,-6 6 15,10-10-46,-10 10 55,6-7-64,-6 7 52,0 0-39,0 0 23,0 0-3,-17 6-5,10 0-3,-1 3 2,-2 1-3,1 1-1,0 0 2,1 2-4,1-1-45,1-1 57,-1 1-56,3-1 62,2-1-54,-1 0 59,3-10-62,-1 17 52,1-17-71,5 14 42,-5-14-91,12 7 8,-12-7-35,22 3-31,-6-7-14,3-2-18,2-4-7,2-4 2,2-3 3,4-5-37,27-36-262,-30 23-8,6-8 3</inkml:trace>
  <inkml:trace contextRef="#ctx0" brushRef="#br0" timeOffset="34186.6013">9305 9351 1101,'12'-24'449,"0"7"-16,-2 0 78,-3 0-85,1 5-46,-1 0-71,-1 3-71,3-6 77,-9 15-208,0 0-22,0 0-18,0 0-30,-2 21 27,-3-2-12,-2 3-8,-1 7-5,0 1 33,2 3-51,-3-1 37,3 0-52,1 1 44,0 1-51,-4 29 8,3-34-4,3-5-6,-1 0-40,2-4-57,-1-1 1,1-3-85,-1-1 34,2-4-66,-2 0 63,3-11-95,-6 17-55,6-17-103,-9 10-97,9-10-278</inkml:trace>
  <inkml:trace contextRef="#ctx0" brushRef="#br0" timeOffset="34603.671">9134 9760 560,'0'0'548,"-15"-3"-100,15 3-78,-10-2-62,10 2-57,0 0-52,-16-7 92,16 7-189,0 0-25,0 0-12,7-15-15,0 8-9,4 1-20,0-3 10,2 1-6,3-2-4,-1-1-5,3 1-5,0 0-49,2-1 79,0 0-38,19-7 55,-19 9 5,-2 3-43,-1-1 56,-3 1-64,1 2 48,-4 0-58,2 1 51,-3 1-62,-10 2 54,20 0-58,-20 0 58,17 0-55,-17 0 57,17 4-61,-17-4 60,18 5-59,-18-5 59,16 7-51,-16-7 54,17 6-55,-17-6 56,19 4-54,-19-4 55,19 3-52,-19-3 52,22 0-56,-9-3 50,1-1-59,1-2 54,21-13-71,-22 8-49,1-1 56,-5 3-47,0-2 65,-1 3-42,-3 0 75,1 2-48,-7 6 50,7-10-63,-7 10 51,0 0-50,0 0 68,0 0-55,-8 6 62,-4 11-21,6-7-40,-2 1 54,3 4-54,-1-1 55,1 0-55,1 0 54,0-1-56,0-1 58,3-1-74,0 0 45,1-11-65,1 19 39,-1-19-89,10 15 4,8-10-254,-18-5 114,28-3-34,-11-1 21,3-4 4,0-2 8,4-4-9,0-2 29,2-7-294,-3-4-17</inkml:trace>
  <inkml:trace contextRef="#ctx0" brushRef="#br0" timeOffset="34913.6684">10044 9343 609,'14'-21'599,"-3"5"19,-2-1-91,-2 6-90,2-3-74,-2 7-74,-2-1-66,-5 8-53,7-10-31,-7 10 8,0 0 27,0 0 14,2 19-43,-11 16 193,4-11-187,-4 5-31,1 0-12,2 1 13,-1 0-6,1-2-24,1-3-13,0-3-11,3 0-12,-1-3-6,0-2-9,1-2-4,1-1-4,-1-3-2,1 10 19,1-21-20,0 12-2,0-12-29,0 0-71,0 0-41,0 0-24,6-14-43,-6 14 27,0-20 36,-1 10 43,-1 0 15,-2 1 8,-1 0 3,-3 2 29,-11-1 54,5 6 19,-1 5 17,-3 3-16,-2 0 7,4 3-27,-3 1 10,4 1-26,2-1 13,3 1-58,2 0-10,4-1-30,4-10-35,4 12-202,5-6-99,9-3-206,1-2-647,10-4-865</inkml:trace>
  <inkml:trace contextRef="#ctx0" brushRef="#br0" timeOffset="35588.6705">10699 9414 327,'6'-8'484,"-3"-4"270,-3 12-413,0 0-62,1-14 34,-1 14-83,0 0 16,-4-15-98,4 15 22,-10-5-89,10 5 27,-15 1-72,3 3 39,-4 6-69,-3 3 56,-2 6-69,-3 5 53,0 2-59,1 1 52,3 0-58,3-2 55,4 0-57,1-4 53,3-1-55,1-1 54,2-4-57,4-1 58,-1-2-55,4-2 60,-1-10-58,9 15 58,9-10-48,-4-8-66,0-3 47,5-4-18,-1-1-11,3-5 11,-1 1 13,-1-2 8,-2 5 14,-3-1 3,-2 2 6,0 2-54,-2 1 51,-1 4-4,-1-1-2,10 11-3,-10 2 30,-1 7 13,2 4 3,-1 11 0,-3 2-53,0 3 53,-1 8-53,-2-1 13,1-6 30,-1 1 37,0-2 48,-2-1-51,-2-2 42,2-3-44,-7 29 149,2-34-70,-3 0-61,-2-2 50,-1-2-67,-1-4 45,-2 0-38,-1-5 29,0-2-55,1-4-12,-2-2-78,1-3-43,-1-5-178,1-5-79,2-4-154,-6-32-2258</inkml:trace>
  <inkml:trace contextRef="#ctx0" brushRef="#br0" timeOffset="35902.6727">10878 9614 367,'8'-9'571,"-1"1"-75,-1 1-148,0-2 36,1 2-49,1-1 82,-1 1-46,-2-1-30,10-6 151,-15 14-321,15-10-39,-6 5-32,2 1-24,-11 4-17,20 0-18,-20 0-13,21 4-5,-11 0-6,1 2 44,-2 2-54,2 1 39,-3 1-52,-1-1 42,-1 4-47,-3-4 42,-1 3-41,-1-1 6,-2 2 3,-1 0 3,-2-2 1,1 0 2,-2-2 2,0 1 6,2-2 27,3-8 38,-9 11 27,9-11-7,-7 7-25,7-7-77,-4-12-53,4 12-63,8-18-11,-2 5-103,4 1-15,0 0-117,6 0-13,-2 0-64,2 2-21,0-1-445,2 2-476</inkml:trace>
  <inkml:trace contextRef="#ctx0" brushRef="#br0" timeOffset="36215.6672">11501 9494 444,'9'-6'436,"-1"0"-162,-8 6 4,15-17 211,-15 17-281,4-12 54,-4 12-76,0 0 36,-2-13-83,2 13 24,-11-5-81,11 5 32,-16 2-70,5 3 38,-1 0-68,-1 4 46,-3 3-59,3 2 50,-19 17 25,19-14-49,1-1-54,1 0 57,2 0-52,0-4 59,5 1-52,-2-3 63,3 1-54,3-11 66,0 15-52,0-15 58,9 7-59,-9-7 47,18-1-61,11-10 42,-11-1 4,-2 0-58,1-3 54,0 2-59,0-2 71,-2 2-30,-1 0 80,-3 3-48,-1-1 42,-1 2-73,0 2 35,-2 2-71,-7 5 51,10-5-57,-10 5 25,7 9-38,-7-9-123,2 15-2,-2-15-45,0 22-42,0-11-37,0 2 2,1-1 6,-1-1-4,3 0-30,-3-11-337,6 17-159</inkml:trace>
  <inkml:trace contextRef="#ctx0" brushRef="#br0" timeOffset="36586.2324">11745 9489 871,'0'0'461,"8"-8"-63,-8 8-136,0 0-6,0 0-90,11 1 43,-11-1-68,5 14 42,-3-2-75,-1 3 66,0 2-82,1 4 42,-2 1-71,0 2 52,0 25 28,0-28-95,-2-1 62,2-1-39,-1-1 3,0-1-10,1-3-8,-2-2 15,2 0 37,-2-2 42,2-10 36,-3 16 9,3-16-24,-5 12-28,5-12-17,-10-3 23,10 3-122,-7-17-26,4 3-15,1-2-1,2-1 4,0-3-5,1 4 9,1-1 1,0 0-2,0 3-2,1 0-3,-1 3-1,2 0-10,0 2 6,6-5-13,-10 14 20,10-7-6,-10 7 4,12-2 0,-12 2 0,11 2 3,-11-2 2,10 7 3,-10-7 0,8 9 5,-8-9-9,7 10-50,-7-10-66,4 12-23,1-2-327,-5-10 159,0 0 40,2 12-83,-2-12-29,0 0-68,0 0-375,0 0-370</inkml:trace>
  <inkml:trace contextRef="#ctx0" brushRef="#br0" timeOffset="36850.23">11991 9186 346,'9'-18'904,"-4"4"-115,2 0-204,-1 2-88,1-5 161,-7 17-470,7-12 16,-7 12-87,0 0 44,0 0-36,12 8 25,-9 2-3,-2 1-14,-1 4-26,0 2 17,-3 2-24,1 2 3,-2 1-17,-2 0-15,-6 24 40,7-26-77,1-4 2,-1 0-3,2-2 1,1-2 3,0-3 0,2-9-1,0 0-7,2 10-10,-2-10-4,18-5-6,-7 1-12,-1 0 9,1 0-15,9-1-14,-20 5 12,16-2-17,-16 2-43,21 6-66,-11 0-61,0 4-89,-4 2-51,1 2-142,-3 3-57,-2 1-81,-1 1-409,-2 0-636</inkml:trace>
  <inkml:trace contextRef="#ctx0" brushRef="#br0" timeOffset="37484.2355">7414 10409 194,'0'0'556,"-20"-3"157,20 3-476,0 0-49,-15-1-40,15 1-30,0 0-26,0 0-15,0 0-25,0 0 4,16-5 16,0 4 8,9-3 11,10 2 9,12-2 5,8 0 4,101-7 112,-65 5-124,8 0 16,29-2-47,9-1 42,8 0 4,11-1-52,4-2 48,10 2-34,9-2 44,3 1-58,3-1 54,4 2-54,1-1 55,-1 0-50,180-11 109,-193 12-61,-7-2 33,-9 0 20,-10 1 7,-13 0 12,-14 1-6,-35 3-36,-9 0-17,-6-1 38,-15 2 113,-2 0 47,-5-3-27,-6 2-46,-9 1-27,23-3 178,-37 6-228,-3-1-5,-2 2-144,1-1-25,-7 0 0,3 1 0,-3-1 0,-1 1 0,-10 2-186,17-2-331,-17 2-222,15-3-270,-15 3-803,0 0-1515</inkml:trace>
  <inkml:trace contextRef="#ctx0" brushRef="#br0" timeOffset="40045.2339">13713 9432 391,'0'0'360,"-2"-9"27,2 9 230,-2-14-250,2 14-62,0 0 47,-1-15-45,1 15 5,-5-9-1,5 9-32,-2-10 0,2 10-59,0 0-24,-2-10-62,2 10-13,0 0-50,0 0-7,-2-7-7,2 7-52,0 0 25,0 0-6,-7 10-2,7 1-5,-4 0-2,2 3-6,2 0 1,-2 1-3,-1 0 2,1 1-4,2-2-31,-3-1-19,3-1-27,0 12-164,0-24 20,0 20 27,0-20-86,0 17 40,0-17-49,0 12 68,0-12-76,0 0-41,0 0-58,0 0-393,0 0-304</inkml:trace>
  <inkml:trace contextRef="#ctx0" brushRef="#br0" timeOffset="40344.2307">13648 9370 471,'-6'-13'395,"0"3"-62,2 1-57,-1-2-38,-11-6 103,9 9-211,-1 1-16,-1 2-13,-1 0-11,0 1-14,10 4-12,-21-2-10,21 2-2,-23 4-10,8 3-2,2 1 44,-3 4-63,3 3 56,-3 6-26,-16 25 78,19-19-54,1 0-66,4 1 61,-1 1-13,3 0-1,2-3-55,2-1 58,2 2-44,2-2 62,3-2-62,2-1 46,0-1-53,3-2 52,4-1-56,18 11 43,-15-17-13,4-2-27,6-6 78,4-4-52,17-4 63,1-6-56,1-2 47,8-5-67,-13-2 49,-2-1-61,-7-3 49,-3-4-56,-4-4 60,-9-4-62,15-37 86,-27 40-15,-5 1-6,-6 6 13,-1-4-45,-8 3 18,-3 2-4,-3 4-18,-7 3-16,-1 5-61,-1 0-90,-3 6-95,1 2-113,0 5-112,-5 3-139,3 0-350,-1 2-531</inkml:trace>
  <inkml:trace contextRef="#ctx0" brushRef="#br0" timeOffset="41601.771">15201 9228 591,'0'0'632,"-2"-13"-120,2 13 305,-1-12-557,1 12-51,0 0-44,0 0-41,0 0-34,-4-12 23,4 12-73,0 0 37,0 0-64,-5 17 10,2-3 11,-1 7 53,0 2-43,-1 8 47,-6 42 7,7-32-79,-1-6 39,2 2-53,1-2 55,-1-2-62,0 1 51,1-4-56,2-2 56,-1-3-60,-1 1 54,1-2-57,0-4 4,-1-1-19,2-4-43,-3 16-121,3-31 89,-2 21 3,2-21-47,-4 15-61,4-15-48,-7 7-12,7-7 1,0 0-3,-16-8-26,11 0-12,-1-3 19,2-2 59,0-4 107,-1-3 88,-2-28 85,6 21 39,1 0 28,1-1 46,3-6-26,-1 2 104,2 1-37,0 0 3,0 1-14,1 1-5,3 2-17,-1 1-27,2 1-30,-2 4-24,5-1 35,1 2-72,0 3 33,0 4-69,1 2 43,-3 4-63,1 0-1,-1 4 52,-12 3-63,19-1 4,-9 5 9,-2 1 0,-3 1-2,0 3 55,-3 1-57,-2-10 54,-7 38-15,2-24-47,-3-1 54,2 1-59,-2 1 25,-2-2-109,5 0-3,-1-3-123,-1 2 1,0-4-46,7-8-3,-4 12-57,4-12-312,0 0-158</inkml:trace>
  <inkml:trace contextRef="#ctx0" brushRef="#br0" timeOffset="41951.1291">15506 9331 327,'25'-15'801,"-16"9"-480,-2 2-22,-7 4-17,14-11-33,-14 11-39,8-2-27,-8 2-16,0 0-15,0 0 46,-7 12-48,-1-5 29,-2 5-75,-3 2 31,-1 1-67,3 0 38,-3 2-70,1 0 39,4 0-59,-2 0 44,2-2-57,0-2 50,3 0-60,1-1 53,1-2-55,0-1 56,4-9-52,-1 12 56,1-12-53,2 11 54,10-10-13,-12-1-49,20-5 52,-6-4-58,-1 0 52,1-2-59,2-4 41,0 0-45,-2 0 4,-1 0 4,1 2 5,-3 2 7,-1 2 7,-1 1-2,-1 0-12,2 1-9,-10 7 16,0 0 48,0 0-49,10 5 41,-10-5-47,1 14 51,-1-14-53,0 20 46,0-8-48,2 0 51,-2 0-53,1 0 28,1 0-102,1-2 19,6 10-212,-3-12 107,2 0-56,2-3-74,2-2-52,1-3-35,5-3-383,0-1-301</inkml:trace>
  <inkml:trace contextRef="#ctx0" brushRef="#br0" timeOffset="42174.1475">16069 9101 467,'7'-14'785,"-2"2"-259,-1 2-61,-4 10-166,5-12-18,-5 12-105,0 0 13,0 0-90,0 0 29,-2 17-70,-1-2 34,-1 2-70,2 5 2,-3 4-3,0 4 44,0 2-61,1 0 52,0 0-62,0 2 53,0-3-58,0 0 53,-3 20-44,5-28-82,-1 0 24,0-4-77,1-1 28,1-4-88,-2 1 58,1-6-69,2-9-19,-4 15-73,4-15-126,-9 7-183,9-7-121</inkml:trace>
  <inkml:trace contextRef="#ctx0" brushRef="#br0" timeOffset="42603.1296">15860 9452 468,'0'0'371,"-9"-10"-21,9 10-137,-5-10 17,5 10-104,-3-9 32,3 9-85,0 0 47,3-17-93,-3 17 40,9-14 10,-2 7-80,2-1 4,3-1-1,1-1 1,3 0-2,1 0 6,1-3 10,5 0 16,26-14 71,-24 13-38,0 0 37,-1 1-60,0-1 55,-2-1-39,0 3 74,-3-2-52,0 2 58,-3-1-58,2 1 48,-3-2-74,2 2 63,-2 0-45,-1-1 70,6-6 82,-11 12-156,-1 1 28,-2 1-82,-6 5 34,12-8-50,-12 8 49,0 0-59,13 7 54,-13-7-57,5 14 54,-2-5-56,-2 4 3,-1 1 7,0 1 13,-1 22-8,0-17 6,-2-2 0,2 5 47,-2-5-55,2-1 52,0 0-59,-1-5 57,1 1-55,1-1 57,0-12-54,-1 17 56,1-17-47,0 15 36,0-15-54,0 0 55,2 15-62,-2-15 40,3 10-57,-3-10 52,2 10-51,-2-10 60,6 12-45,-6-12 54,7 17-44,1-8 53,-1 2-51,2-2 49,2-1-77,2 1-16,25 8-528,-15-9 9,2-4-438,2-1-618</inkml:trace>
  <inkml:trace contextRef="#ctx0" brushRef="#br0" timeOffset="43227.7475">17899 9015 981,'0'0'516,"-2"-10"-142,2 10-17,0 0-129,-5-13-3,5 13-102,0 0 15,0 0-86,-4-11 36,4 11-71,0 0 45,0 0-53,-2 13 50,2-13-59,-4 33 60,3-21-12,1 2-60,-2 2 10,0 4 33,-2 2 119,-1 0-30,-3 2-21,3-4-17,0 1-12,0-4-20,1-1-6,0-3-12,2 1-32,0-4-2,0 1 49,2-11-56,5 16 1,2-9 21,-7-7-84,17 5 52,-3-1-47,-2-1 62,1-1-56,-1 1 56,-1 0-54,1 0 58,-12-3-52,17 6 61,-17-6-52,21 11 29,-21-11 59,6 9-42,-6-9 54,0 0-54,-4 12 42,4-12-50,-9 9 52,9-9-63,-17 7 13,8-4-108,9-3-11,-20 5-155,20-5-58,-16 1-107,0-2-1506</inkml:trace>
  <inkml:trace contextRef="#ctx0" brushRef="#br0" timeOffset="43587.7548">18178 9201 655,'0'0'527,"13"-5"-79,-13 5-147,0 0-12,5-2 83,8-1-239,-13 3 46,0 0-59,0 0 47,0 0-67,12 3 38,-12-3-69,0 0 42,0 0-72,0 0 47,0 0-63,14 4 3,-14-4 3,0 0 3,15 0 66,-15 0-52,14-5-3,-5 1-8,-9 4-2,15-9 39,-5 1-63,-2 1 57,-2-1-73,0 0 49,2-1-59,-4 1 51,-4 8-59,5-14 48,-5 14-57,-4-18 12,4 18 40,-15-4-58,15 4 61,-23 3-61,7 0 50,0 4-47,-3 1 38,2 3-37,3 1 7,-3 1 7,6-1 3,-1 2 6,1 1 4,4-2 5,1 0 48,1-1-57,3 0 61,1 0-67,2-2 48,3 2-84,1-5-3,1 1-112,6-1-5,1-1-133,3-2-29,1-4-35,2-3-465,0 1-380</inkml:trace>
  <inkml:trace contextRef="#ctx0" brushRef="#br0" timeOffset="43882.7553">18617 8917 442,'0'0'358,"3"-14"-81,-3 14 54,2-12-64,-2 12 86,2-14-36,-2 14 57,2-10-54,-2 10 48,1-11-86,-1 11-45,0 0-37,3-13-46,-3 13-46,0 0-21,0 0-34,0 0-20,0 0 36,0 0-53,0 0 35,-4 18-55,0-2 53,-1 6-57,-5 31 5,3-22 6,2 0-24,-2-1 40,2 1-39,-2 0 34,2-1-1,1-1-4,1-4 2,-2 0-33,1-4-85,1 1-9,1-4-100,-1-1-11,1 0-109,-2 7-316,1-15 313,3-9-142,-5 13-238,5-13-224</inkml:trace>
  <inkml:trace contextRef="#ctx0" brushRef="#br0" timeOffset="44844.3445">18377 9310 193,'-11'-3'697,"11"3"-181,-14-7-118,14 7-80,-12-3-68,12 3-60,-9-4-36,9 4-33,0 0-24,-5-7-15,5 7-21,6-5-13,13-5 24,-4 3-48,4 1-6,3-1-1,1 0-4,5-2-4,-1-1 48,2 0-59,-1 1 47,0 1-53,-4 0 46,-4 2-58,2-1 56,-7 2-52,2 1 58,8-4-7,-15 5-53,-10 3 53,16-2-54,-16 2 68,0 0-23,13 5 74,-13-5-62,1 9-7,-1-9-3,-1 16-7,1-16 0,-2 19 8,-1-8-8,2-1-7,-1 0 4,1 2-2,1-12 47,0 20-55,0-20 52,1 19-58,-1-19 53,7 16-55,-2-8 52,3-4-53,-8-4 47,20 5-52,-6-7-8,0 1-15,4-4-22,22-11-116,-19 7 79,-2-1 64,0-2-23,0 2 37,-2 0-29,-4 2 87,-1 2-35,-3-1 57,1 2-64,-3 2 48,-7 3-70,9-7 51,-9 7-56,0 0 50,0 0-78,4 9 32,-4-9 3,-2 9 6,2-9 1,-2 10 9,2-10 43,-1 13-55,1-13 59,3 12-59,-3-12 50,5 12-52,-5-12 51,12 8-55,-12-8 36,34 2-121,-18-6-3,1 1-8,5-3 0,-2-1 8,0 0 16,2-2 21,-4 1 9,1 0 64,-7 0-27,2 3 89,-4 0-26,-1 0 72,1 0-56,-10 5 35,13-7-67,-13 7 41,9-3-67,-9 3 48,0 0-56,0 0 46,0 0-54,0 0 47,9 5-54,-9-5 6,0 0 4,0 0 5,1 12-2,-1-12 1,0 0 5,2 12 10,-2-12 0,0 0 3,9 9-3,-9-9 3,13 1 3,-13-1-4,15-1 2,-5-2-8,2 0-28,-2-1 3,1-2-4,2-2 26,-2 0-72,2-2 18,6-12-92,-10 10 69,-2 1 76,-2 0-31,-1 4 65,-4 7-58,3-15 60,-3 15-53,-3-12 63,3 12-57,-10-5 59,10 5-57,-16 0 57,16 0-58,-18 7 51,7-1-55,0 1 54,1 2-61,0-1 51,1 1-55,3 0 17,-1-1-1,1 2 0,3-2 4,3-8 4,-4 16 3,4-16 1,1 13 0,-1-13 5,8 11-2,5-4 0,-13-7 1,16 1-3,-16-1-1,20-3 1,-10 1-1,1-1-1,1-1 69,-2 0-27,0 0 79,-1 1-55,-9 3-18,16-5-10,-16 5-12,13-5 38,-2 4-15,-11 1-61,0 0 1,18 1 3,-18-1 1,12 3 3,-12-3 5,11 5-3,-11-5 1,10 5 3,-10-5 0,9 7 2,-9-7-2,11 5-2,-11-5 2,10 3 1,-10-3 0,12 3 0,-12-3 10,14 0-4,-14 0-4,15-3-2,-15 3-4,19-5 47,-19 5-60,17-5 45,-17 5-61,13-2 51,-13 2-58,15 2 56,1 5-138,-9 0-52,1 1-65,-1 1-87,2 1-106,-1 0-431,2-1-405</inkml:trace>
  <inkml:trace contextRef="#ctx0" brushRef="#br0" timeOffset="45363.9087">20793 9114 579,'0'0'697,"-6"7"-129,6-7-173,0 0-42,-11 7-122,4 1 126,7-8-201,-5 7-78,5-7 33,-5 7-71,5-7 47,0 0-68,0 0 48,-5 10-56,5-10 51,0 0-52,0 0 46,0 0-61,14-2 52,-5-2-57,10-10-12,-10 5 21,1-1-84,-3 0 9,0-2-11,-3 0 18,-2 0 32,-2 12 7,0-19 3,-2 11 4,2 8 4,-12-14-1,3 9 4,-3 3 18,-1 3 43,-3 2 19,-2 0-64,-1 4 58,0 2-59,1 1 70,0 0-53,3 2 51,0 2-51,4 1 0,2-4 0,0 2 1,4 0 1,2-1 5,3-12-2,3 21 4,11-2-1,-3-12-65,3 1-65,4-5-60,1 0-55,2-2-42,2-2-27,2 0-12,1-4-64,-2 1-311,-1-4-183</inkml:trace>
  <inkml:trace contextRef="#ctx0" brushRef="#br0" timeOffset="45632.4119">20997 9102 619,'6'-6'549,"-6"6"-119,8-11 22,-8 11-117,6-10-17,-6 10-111,0 0 6,6-10-93,-6 10 26,0 0-76,0 0 51,0 0-55,0 0 63,0 0-43,4 15 28,-4-15-64,1 12-8,-1-12-3,6 14-3,-3-6 3,1 1-3,1-1-5,0-1-4,3-1-7,-2 2 7,2-3 4,13 1-5,-8-4-1,1-2-6,0-1-3,4-3 2,-3 1-4,1-4-1,1-3-1,-1-4 39,-1-1-81,0-2 45,-3 0-48,-2-1 54,-2 1-25,-2 2 46,5-11-21,-6 17-72,-2-2 5,1 4-114,-4 7-16,3-13-55,-3 13-27,0 0-34,0 0-42,0 0-52,0 0-449,0 0-374</inkml:trace>
  <inkml:trace contextRef="#ctx0" brushRef="#br0" timeOffset="46169.4101">21382 9058 539,'0'0'389,"0"0"23,7 7-140,-7-7 307,0 0-270,5 10-62,-5-10 53,0 0-63,0 0 30,0 0-66,0 0 3,9 6-86,-9-6 32,0 0-85,0 0 35,12-4-68,-12 4 43,10-4-64,-2-1 44,-8 5-9,11-9-65,-11 9 35,11-10-70,-11 10 56,10-13-68,-5 6 25,-5 7-63,10-14 57,-10 14-43,7-13 69,-7 13-50,5-12 64,-5 12-48,2-9 59,-2 9-63,0 0 61,-2-12-58,2 12 61,0 0-53,-13 0 56,13 0-57,-15 7 62,6-2-56,-1 4 56,1-1-46,0 1 56,0 2-60,0-1 58,-5 12-34,9-14-19,0-1 60,2 2-57,3-9 63,-4 13-53,4-13 57,2 10-48,-2-10 53,12 4-60,-12-4 56,16 0-59,-3-2 54,-1 0-58,0-1 56,17-4-28,-14 2-30,-2 3 55,-1-3-50,0 3 51,-3-2-62,-9 4 54,19-1-59,-19 1 54,16-3-58,-16 3 60,14 7-51,-14-7 63,13 10-59,-13-10 57,11 10-52,-11-10 52,9 10-59,-9-10 65,8 9-58,-8-9 58,7 7-52,-7-7 54,8 5-51,-8-5 55,0 0-60,20-2 65,-13-3-73,5 0 33,0-5-72,14-10-38,-12 9 97,-4 2-48,1 2 60,-2 2-57,-1-1 58,-8 6-57,15-4 66,-15 4-45,10 4 74,-10-4-55,9 10 64,-9-10-59,6 16 48,-2-4-75,1 7-247,-1-6-26,0-3-87,0 0-461,1 0-401</inkml:trace>
  <inkml:trace contextRef="#ctx0" brushRef="#br0" timeOffset="46663.3674">22753 9048 725,'0'0'428,"-4"-12"-21,4 12-110,0-12 5,0 12-99,0 0 23,0-14-92,0 14 20,0 0-82,0 0 32,4-10-60,-4 10 68,0 0-32,6 15 53,-1 11 76,-3-8-141,-1 1-15,0 5 0,-1 2-13,-1-1-3,0-1-10,-2 0-7,-1 0 48,3-2-60,-4-1 51,0-1-61,0-3 54,0-3-47,-1-1 46,0-1-51,-1-3 57,1-2-62,6-7 51,-13 5-73,13-5 51,-14-8-73,9 0-2,0-5 11,2-4-2,1-8-22,1-2 24,3-5-47,3-9 66,3 2-35,8-31 100,-7 39 18,0 3-63,1 2 51,-1 5-65,1 3 51,-1 6-58,-2 0 44,1 4-60,0 2 61,-8 6-59,14-2 56,-14 2-53,10 11 62,-6-3-56,-1 16-13,0-10-20,-2 1-91,0-2 36,1 0-74,-1 0-20,1-1 4,4 0 2,-1-3-15,1 0-37,4-1-110,-1-5-236,2-1-115</inkml:trace>
  <inkml:trace contextRef="#ctx0" brushRef="#br0" timeOffset="47322.8428">23226 8867 575,'8'-18'871,"-8"18"-565,0-11-48,0 11-42,-8-5-19,8 5-12,-15 3 14,3 1-56,-1 3 38,-4 3-73,2 0 50,-1 3-80,1 3 44,-1-1-63,4 1 41,-2 0-68,4 1 50,1-2-50,1 0 40,2-2-39,3-2 46,1 1-46,2-12-15,1 16 3,-1-16 0,10 12 50,0-8-67,-10-4 53,23 1-58,-11-4 83,22-10-44,-15 6-52,-3-5 55,2 0-53,-2 0 49,1-2-50,-5 1 87,2 1-20,-4 0 65,-2 3-30,1 1 16,-3 1-43,1 1 8,-7 6-43,8-9 15,-8 9-13,0 0-36,0 0 32,4 8-38,-4-8 29,-4 15-22,2-4 28,-1 0-35,1-1-2,-1 3-13,1-1-7,0-2-49,1 1-53,0 0 17,1-11-71,2 31-183,-2-31 195,7 15-78,-7-15 37,15 7-67,-15-7 62,16 2-2,-4-5 74,-1-1-1,1-1 59,1-2-13,0-2 47,1-4 23,0-1 64,-1 2-6,-1-3 159,-1 5 12,-2 0 107,0 0-28,-2 2 52,-1 0-77,2 3 21,-3-2-99,-5 7 11,9-8-96,-9 8 23,0 0-61,10-2 53,-10 2-40,7 6-2,-2 8 38,-5-14-59,4 19-4,-4-19-6,1 22-5,1-10-1,-2-12-3,0 22-4,0-22-29,0 21-50,0-21-52,-2 20-33,2-20-40,-2 17 35,2-17-50,-3 16-132,3-16 136,0 0-80,-7 5 31,7-5-4,0 0 66,-8-10 6,6 1 59,0-4 37,0-3 33,1-1 56,1-4 64,1-4 7,1-1 81,1 1 19,0-1 116,0 1-60,3-1 48,-2 3-65,0 1-24,1 2-38,-2 4-31,1 0-29,-1 2-71,1 3-89,0 1-35,1 2-130,-5 8-1,9-10-73,-9 10-22,14 0-821,-14 0 75</inkml:trace>
  <inkml:trace contextRef="#ctx0" brushRef="#br0" timeOffset="47590.8417">23613 8811 134,'0'0'637,"0"0"-182,0 0-14,12 4-80,-12-4 35,0 0-99,12-1 13,-12 1-108,0 0 10,15 2-94,-15-2 43,13 6-58,-5 0 22,1 4-70,0-3 35,1 5-63,-1 2 43,-2-1-65,2 4 52,-3 1-62,0-2 53,-3 1-55,0 1 46,-1-2-45,-2-1-2,0-2 9,-1 0 12,0-1 19,0 0 42,-2 6 214,3-18-85,-2 13-35,2-13-15,0 0-46,0 0-8,0 0-29,-3-14-36,7 2-35,1-2-62,1-1 4,2-1 6,2 0-71,-1 0-56,2 1-119,11-7-349,-7 10 220,1 3-20,2 3 23,0 1-43,-1 1-283,4 4-260</inkml:trace>
  <inkml:trace contextRef="#ctx0" brushRef="#br0" timeOffset="48211.3922">24455 8923 190,'18'-5'458,"-1"2"-40,-3-2-103,1 1 62,-3-1-34,-2 2 83,8-4 361,-18 7-472,12-6-61,-12 6-57,11-5-48,-11 5-29,0 0-32,0 0 23,-4 10-65,-3-2-14,0 2-7,-2 2-5,-1 3-4,-2 1-6,3 1 0,-8 18 17,13-19-22,-2 1 6,3-2-33,1-1 36,2-1-32,0 0 36,2-2-35,2 0 27,1-2-45,3 0 10,2-4-48,2-1 6,5-1-18,-3-2-8,2-1 11,-1-1 4,3-4 45,-3-2-70,4-2 61,-6-2-44,1-6 46,-3 0-66,-3-4 46,2-6-56,-1-1 51,-4-4-54,5-5 73,0-4-38,-1-1 84,15-39 84,-11 43 7,2 0-1,0 1 37,1 2-71,0 5 40,1 0-66,0 7 36,-2 1-65,-1 6 51,-1 2-68,-1 0 46,1 4-60,-4 5 54,-9 5-59,24 4 22,-19 6 43,-5 5-43,0 6 72,-4 10-16,-5 9 66,-5 5-67,-1 9 60,-4 2-64,1-2 40,1-1-59,2-8 6,1-2-1,0-2-1,2-2-12,1-2 28,2-7-39,0-2 42,4-4-45,0-2 32,2-5-8,1-2-9,-2-2-17,8-3-40,-4-10-35,5 15-57,-5-15-33,10 4-15,-10-4-51,14-4-70,-3-11-295,-8 3 343,0-3 62,-3 1 102,0-1 87,-2-1 155,-2 1 20,2 0 84,-4 3-47,-2-2 72,3 3-67,-1 0 45,1 1-61,1 3 2,4 7-15,-12-22 123,12 22-196,-2-12-25,2 12-17,4-12-13,4 7-12,3-2 19,2-2-48,3 1-1,4 1-68,0-3-6,3 3-104,4-1-1,2-2-140,1 1-90,1 0-168,0-2-513,-1 0-698</inkml:trace>
  <inkml:trace contextRef="#ctx0" brushRef="#br0" timeOffset="48746.5062">25771 8964 1054,'0'0'754,"0"0"-109,-4-9-216,4 9-46,0 0-154,0 0-41,0 0-83,0 0 17,0 0-73,0 0 43,-7 11-73,7-11 44,-4 21-63,4-21 50,0 35-11,2-21-50,-2-1 5,4-2 10,-4 1-8,2 1 5,-2-13-2,3 19 7,-3-19 1,4 17 7,-4-17 21,4 12 43,-4-12 39,6 10-5,-6-10 16,19 0 100,-11-7-138,1-3-27,3-3-6,3-4-4,-1-5 0,1-1 26,0-1-17,-2-1 8,1 2-26,-3 1-10,0 4-9,0 2-23,-4 3-74,-1 0-106,1 2-73,0 2-163,0 1-3,-1 2-76,3 3 3,3-1-82,-1 0-272,1 1-385</inkml:trace>
  <inkml:trace contextRef="#ctx0" brushRef="#br0" timeOffset="49698.2687">26211 8935 312,'9'12'558,"-9"-12"-76,5 10-164,-5-10-5,2 11-86,-2-11 46,2 10-76,-2-10 42,0 0-60,0 8 138,0 7-170,0-15-82,0 0 41,2 10-65,-2-10 45,0 0-64,7 8 48,-7-8-59,0 0 52,11 5-63,-11-5 54,12 0-64,-12 0 58,16-6-76,-10 0 26,3 1-80,0-4 31,2 1-70,-2-4 52,0 2 14,-2-1 12,0 1 8,-3 1-38,1 1 75,-5 8-42,6-15 64,-6 15-45,2-9 49,-2 9-59,0 0 29,-6-10 40,6 10-43,-9 5 59,9-5-57,-14 9 49,7-4-48,1 3 46,-1 1-59,1-3 55,0 3-60,2-1 60,-2 1-58,6-9 59,-7 14-58,3 0 52,4-14 12,-2 10-42,2-10 75,4 9-52,-4-9 69,15 7-56,-15-7 50,21 1-61,-6-1 55,1 3-68,-1-3 48,4 0-56,-3 2 40,1 0-59,0 1 52,0 1-66,-3 2 52,-1-1-53,-1 4 52,-1 1-51,-3-1 52,2 1-52,-6 0 9,1-1 12,-3 1 0,0 0 6,-2-10 5,0 15 1,0-15 0,-2 22 19,2-22 1,-2 11-3,2-11-6,-5 10 37,5-10-22,0 0 23,0 0-46,0 0 31,0 0-23,-9-10-18,14 1-4,0-4-6,7-6 21,-1-7-92,31-40-30,-18 30 94,3-9-40,0 1 68,2 0-10,-2 1 24,-2 6 35,-3 4 69,-2 3 2,-1 4 10,-3 4-40,-5 6-8,-1 2-46,0 3-5,-5 1-33,-5 10 15,0 0-3,0 0-5,10 10-6,-12 2-1,0 5 15,-2 5-22,-1 4 16,3 3-18,-5 3 15,2 1-39,-1-1-16,3-3-10,1-2-12,-2-2-27,0 21-220,4-26 139,-2-3-80,-2-1 39,4-3-50,0-1 79,-4-2-28,4-10 47,-4 16-75,4-16 11,-9 9 79,9-9-19,-14 2 86,14-2-4,-13-5 146,-5 0 149,9 3-100,9 2 75,-15-7-55,15 7 52,-14-5-72,14 5 40,-11-3-69,11 3 25,0 0-65,-10-5 40,10 5-66,0 0 51,7-9-69,0 6 52,2-2-59,7-2 51,-1 2-57,4-4 55,0 0-41,4 0 87,-1-2-19,-1 3 80,-1-1-18,0 2 1,-5 1-6,2-1-6,-4 3-15,-2-1-20,-2 2-22,8-2 33,-17 5-76,13-3 12,-13 3-20,13 5 27,-13-5 14,9 9-5,-9-9-12,7 16 2,-3-6-6,-4-10-2,5 17-6,-3-6-5,-2-11-1,2 19 4,-4 2-18,2-21-86,0 21-62,-1-11-69,1-10-64,-1 17-5,1-17-89,-1 12-37,1-12 18,0 0-6,-2 13-42,2-13-438,0 0-433</inkml:trace>
  <inkml:trace contextRef="#ctx0" brushRef="#br0" timeOffset="49892.821">27095 8839 804,'6'-22'659,"1"2"-37,-1 1-163,1 2-101,-2 1-70,6-9 124,-7 15-276,0 0-47,-4 10-63,5-13-117,-5 13 15,0 0-118,10-5-16,-10 5-118,0 0-33,6 11 28,-6-11-1,7 10-271,-7-10-115</inkml:trace>
  <inkml:trace contextRef="#ctx0" brushRef="#br0" timeOffset="50040.8107">27339 8741 548,'0'0'562,"16"2"-128,-16-2-96,0 0-27,9 5-2,-9-5-11,0 0-68,-3 15 24,-1-6-70,-1 4 63,-1-1-72,-2 2 20,-3 4-78,1 0 18,1 0-76,-1-1 38,0 2-63,-9 18-23,12-19-70,1-3-102,0 0 4,3-3-96,-2 0 30,5-12-85,0 18 22,0-18-52,8 11-50,-8-11-363,15 3-262</inkml:trace>
  <inkml:trace contextRef="#ctx0" brushRef="#br0" timeOffset="50512.3629">27467 8937 710,'0'0'705,"13"-9"-207,-13 9-47,10-8-163,-10 8 2,0 0-76,9-5 41,-9 5-74,0 0 27,0 0-96,0 0 28,0 0-76,0 0 40,2 10-71,-2-10 47,0 0-64,0 0 46,2 12-55,-2-12 50,0 0-57,6 10 53,-6-10-61,15 4 40,-15-4 10,13-2-66,-1-3 46,0 3-51,-1-5 50,3 1-59,-1-4 31,4-2-95,0-4 18,4-1-61,-3 0 83,-3 3-23,1-1 93,-6 4-24,10-9 95,-14 12-19,-1 1-61,-5 7 40,4-7-59,-4 7 56,0 0-64,0 0 56,0 0-59,-11 7 58,11-7-62,-9 8 65,9-8-59,-9 12 58,9-12-48,-4 11 49,4-11-52,-2 11 60,2-11-57,0 0 57,4 10-57,-4-10 54,12 1-66,0-3 43,-1-2-93,4 0 18,-1-4-74,3-2 34,0-3-85,1 1 51,16-25-157,-21 19 160,-1 1 114,-1 2 24,-1 2 119,-2 2-33,-1 0 46,-1 2-77,-1 3 29,-5 6-70,0 0 45,0 0-49,0 0 76,0 0-46,-9 15 72,-4 17 46,5-12-109,2 3 86,2 1-58,2 2 80,2 2-49,2-1-1,4 5-7,2-3 0,-2 2-13,0-3-19,2-2-13,-3-2-8,1-2-8,-2-1-26,-1-2-18,-3 1-92,-4 1-58,-5-2-155,-6 3-185,-12-1-142,-2-1-513,-9 0-760</inkml:trace>
  <inkml:trace contextRef="#ctx0" brushRef="#br0" timeOffset="50834.3618">25739 9581 883,'-16'4'682,"16"-4"-211,-19 4-45,19-4-147,-17 1 5,17-1-72,-11 3 15,11-3-84,0 0 23,0 0-54,11-4 44,7 0-62,14-3 39,13-2-41,11 1 55,16-4-24,96-7 173,-71 8-105,28 0 18,2 2-5,3-1-30,2 4-16,2 0-16,-4 1-10,-23 2-7,2 1 6,-7-1 15,-6 1-19,-2-3 43,-9 4-28,-7-2 35,40-2 180,-68 2-192,-10 1 15,-7 1-24,-4-1-11,-8 2-111,1-3-34,-6 1 0,1-1 0,-7-1 0,-1 0-118,-9 4-390,0 0-253,-9-8-316,-5 6-731</inkml:trace>
  <inkml:trace contextRef="#ctx0" brushRef="#br0" timeOffset="55624.2264">21633 9054 1242,'0'0'487,"0"0"-100,0 0 25,0 0-79,0 0 44,0-13-69,0 13 23,0 0-73,0 0-26,0 0-34,0 0-26,-1-10-9,1 10-22,0 0-24,0 0-26,0 0-21,0 0-17,0 0-13,0 0-13,0 0-9,0 0 12,0 0-30,0 0 15,0 0-16,0 0 10,0 0-21,0 0 5,9 8 3,-9-8 4,11 21-3,-5-13 6,1-1-2,1 0 4,2 2 0,-2-1 0,3-3 13,1 2-8,2-4 2,2 0-4,2-2 5,1-2 5,4-2-7,1-4-1,5-1 0,32-22 82,-28 14 18,-3-4 4,-4 5 24,-4-1 39,-5 4 30,-1 1 17,-3 3-49,-1 1-22,-3 2-52,-9 5-2,0 0-51,7 7 19,-14 8-35,-8 9 14,-6 9-5,-8 11-25,-4 7 17,-4 2-101,2 8-140,-3 2-130,0 1-162,-10 18-99,1 1-117,-3 0-46,-1 3-602,-4-3-966</inkml:trace>
  <inkml:trace contextRef="#ctx0" brushRef="#br0" timeOffset="65032.6414">8958 12245 274,'0'0'454,"-5"-12"-38,5 12-127,0 0 7,-5-15 166,5 15-276,-4-9 45,4 9-53,-5-8 58,5 8-51,-4-9 53,4 9-57,-6-8 48,6 8-65,0 0 37,-6-12-69,6 12-17,-5-7-32,5 7-14,-6-7 17,6 7-66,0 0 38,0 0-56,0 0-1,-10 7-1,8 3 0,-1 2-3,1 2 9,-1 6 5,1 2 7,-2 1 1,1 2 37,-2 1-47,3 0 44,-1 0-74,1 1 70,-1-3-47,1 2 34,-1-3-44,1-1 42,0 2-44,1-2 39,0-2-38,-1-1 32,2-2-105,-1-2 2,1-1-111,0 0 7,0-2-57,4 11-301,-4-23 254,8 14-72,-8-14-65,11 5-422,-11-5-392</inkml:trace>
  <inkml:trace contextRef="#ctx0" brushRef="#br0" timeOffset="65287.6467">9178 12451 10,'4'-8'508,"-4"8"-165,5-12 14,-5 12-107,0 0 42,-1-7 194,-8-3-287,9 10 46,-13 0-58,13 0 37,-16 1-83,6 1 18,1 2-72,-2 1 33,2 0-79,-2 0 46,1 2-73,0 2 49,1 1-15,2-2-9,-7 12 19,9-9-39,2-2 1,1 2-8,0 0-1,2-11 0,2 20-1,0-10 4,2-1-7,1-1-26,2 1-34,1-1-63,2 0-58,1-2-71,2 1-76,17 3-539,-16-7 137,2-1-227</inkml:trace>
  <inkml:trace contextRef="#ctx0" brushRef="#br0" timeOffset="65687.6422">9618 12719 170,'0'0'609,"0"0"-93,0 0-63,0 0-52,0 0-63,0-12-60,0 12-52,2-12-51,-2 12-37,4-12-26,-4 12-76,7-15 41,-2 8-16,7-3 21,-12 10-65,10-10-4,-10 10-6,11-4-5,-11 4-5,0 0 1,12 2 1,-12-2-5,0 0 7,2 12 4,-2-12 17,-5 13 14,5-13 8,-9 16-2,-1 1-32,5-9 31,1 1-69,0 1 61,4-10-58,-5 16 54,5-16-62,-1 17 60,3-8-54,4 2 58,1-1-58,3 1 58,6 1-58,0-1 57,2 1-55,20 11 27,-19-13 29,-2 2-52,2-2 54,-2-1-47,-6 2 65,1-4-24,-1 0 95,-3 1-11,-2-1 53,-6-7 20,5 13-8,-5-13-31,-5 16-28,-3-6-22,-21 14 16,10-12-192,0-1-168,-6 2-150,0 1-290,-2-4-509,1-4-808</inkml:trace>
  <inkml:trace contextRef="#ctx0" brushRef="#br0" timeOffset="66766.6442">13968 11714 178,'-1'-15'702,"1"15"-140,-5-13-180,5 13-28,-6-15 87,6 15-320,-10-7 25,10 7-79,-15-2 35,15 2-67,-21 5 55,10 1-60,-1 1 57,-1 2-41,0 3 48,-1 1-72,1 3 51,-1-1-70,3 2 44,1-1-53,0 0 52,3-1-61,1-1 59,3 1-63,1-3 59,-2-1-35,4-11 36,0 22-52,0-22 55,7 15-54,-1-7 56,1-3-54,5-1 54,-12-4-56,39-3 65,-25-1 16,2-3-76,1-2 60,-1-1-61,-2-1 55,-1 0-48,-4 1 46,-2-2-61,0-1 53,-2 2-55,-5-1 49,0 12-58,-2-22 56,-4 13-56,-7-7 32,2 8 19,-3 3-51,1 2 48,-1 1-51,-1 2 52,-2 2-54,0-1 55,-3 5-55,6-1 54,-2 3-58,1 1 56,1 0-54,5 2 53,-3-1-52,-3 12 29,9-12 34,4 0-53,0 1 50,2-11-48,4 17 52,2-9-57,3-1 63,1-1-57,1-3 52,2-1-56,1 0 59,3-2-57,-1-2 58,0 0-59,15-7 25,-17 1 35,-3 1-52,-1-1 51,-2 0-58,-3-1 51,-1 1-57,-4 8 54,-2-13-54,2 13 54,-7-10-58,7 10 57,-18-8-56,18 8 52,-22 0-53,-5 6 27,13-2 26,1 3-50,1-2 48,-1 3-57,2-2 65,3 1-63,0 1 59,8-8-57,-11 11 54,11-11-57,-4 10 64,4-10-52,0 0 52,4 13-48,-4-13 59,11 0-60,-11 0 56,20-2-56,-9-1 57,-2-2-54,3-2 51,-3 2-51,-1-2 65,2 0-31,-4-2 45,-1 3-44,-5 6 39,9-13-55,-9 13 37,4-16-77,-4 16-98,0 0-16,-4-7-117,4 7-42,-11 6-103,2 4-577,-3-2-588</inkml:trace>
  <inkml:trace contextRef="#ctx0" brushRef="#br0" timeOffset="67730.6394">13870 11938 163,'0'0'1014,"2"-10"-676,-2 10-46,0 0-46,0 0-21,-2-10-25,2 10-23,0 0-23,0 0-28,0 0-28,-2-11-21,2 11-20,0 0-13,0 0-15,-14 4-4,3 4 23,2 1-35,-3 0 1,-1 4-2,-1-1-57,-1 4 57,-4 2-45,-2 3 52,-4 2-50,0 2 53,-4 3-50,0 2 10,-5 5 2,-4 3 54,-1 1-59,-41 44 77,37-37-65,-4-3 75,1 2-2,-2 2-9,0-4-7,4 1-50,-2-3 83,2 0-58,0 0 51,4-3-61,2-3 49,7-7-55,-1 0 0,3-1 3,0-1-1,2 0-6,0-2 45,2 1-53,2-3 48,1-2-57,4-2 55,-2 0-61,6-4 51,-2 0-54,3 1 56,2-3-56,-3 0 54,5-2-58,-2-1 57,-6 8-35,12-11-36,-5 2 52,10-8-54,-11 11 56,11-11-55,-8 9 61,8-9-55,-10 10 60,10-10-55,-6 6 68,6-6-53,0 0 47,-9 8-57,9-8 56,0 0-36,0 0-23,0 0 59,-11 0-58,11 0 54,0 0-52,0 0 57,0 0-54,-7-7 57,7 7-53,0 0 58,0 0-51,0 0 57,0 0-57,-5-7 58,5 7-26,0 0-45,0 0 49,0 0-58,0 0 56,0 0-56,-7 5 58,7-5-54,-3 11 59,3-11-57,-3 13 55,3-13-56,0 14 53,0-14-59,0 17 62,7 0-28,-3-10-28,1 1 62,2-3-58,2 2 60,1-2-55,2-4 56,1 0-60,0-2 49,4-3-73,1 2 50,-3-5-57,3-1 45,0-1-63,0-2 64,9-12-68,-16 11 8,-4 0 57,0 1-49,-2 0 59,-3 0-46,-2 11 23,2-16 13,-2 16 10,-5-17 17,-2 9-6,7 8 0,-11-10 2,2 6 53,9 4-60,-27-4 43,27 4-7,-20 1-57,9 3 51,2 0-57,-4 3 51,4-1-56,2 1 46,-3 2-44,2-1 54,1 1-54,1-1 55,0 1-56,2-1 59,4-8-3,-2 16-52,2-16 62,0 13-56,0-13 61,6 12-57,-6-12 64,14 6-65,-14-6 60,15 1-58,-3-3 46,0-1-50,3-2 56,-2 0-57,2-2 50,-2-3-48,9-7 32,-13 6 16,-2 1-57,-3 1 12,1 0 21,-5 9 4,2-16 1,-2 16-4,-5-12-4,5 12-3,-9-9-3,9 9-3,-12-3-21,12 3-14,-17 0-130,2 8-352,5-2 121,6 2-488,-3-1-447</inkml:trace>
  <inkml:trace contextRef="#ctx0" brushRef="#br0" timeOffset="68860.6432">13920 11751 330,'0'0'330,"-12"0"-31,12 0-55,0 0 53,-18-1-59,18 1 56,-13-2-66,13 2 30,-14-2 102,14 2-252,0 0 21,-12-2-76,12 2 30,0 0-72,0 0 40,0 0-56,-12 3 53,12-3-59,0 0 50,2 16-9,0-7-7,4 4-5,1-1-5,14 22 8,-7-10-12,3 0 8,4 5-4,-2 0-58,4 3 64,2 0 11,2 1 39,0 1-67,0 0-2,2 0 44,3 6-59,1 2 57,1 0-57,-1 1 51,33 42-49,-31-39 46,7 3 39,-3 1-64,2 0 51,1 1-59,-1-2 48,2-3-60,-3 0 47,-4-3-64,0-2 44,-1 0-54,-9-7 61,1-2-61,-2-1 56,-1-2-64,-4-1 64,2-1-66,-7-4 5,2-2-25,-2-1-7,-5-3 5,1-3 4,-2-1 8,-1-1 5,-2-3 18,1 0 10,-1-1 10,-6-8 8,7 12 5,0-4-8,-7-8 0,0 0 3,4 8 4,-4-8 1,0 0-14,0 0-33,0 0 0,0 0 12,0 0 11,0 0-3,-4-11 13,4 11 0,-7-7 4,7 7 1,-13-10-3,13 10 16,-13-10-4,13 10 3,-19-9 3,10 6-54,-1 0 69,-3-1-50,2 2 67,-2-1-48,1 1 67,-1 0-51,-1 2 53,1-1-8,-1 2-12,-11 3 8,12-1-27,2 1-6,0 1-4,0 0 0,2 1-1,0 0-3,0 1-3,4 1 2,-1 1-3,3 0 4,-2 1 1,5-10-1,-4 18 2,4-18 2,7 24 15,-2-17 0,-5-7 5,11 10 3,-11-10 1,16 5-4,-16-5 13,15 0-2,-15 0-9,20-6 10,-12 1-5,0-1-5,2-1-2,-4-1-10,0-1 45,3-10 38,-9 19-66,3-15 56,-3 15-64,-1-15 58,1 15-51,-8-12 44,8 12-70,-13-8 50,13 8-67,-16-4 40,16 4-44,-15 1 49,15-1-58,-19 4 55,6 1-34,13-5-26,-10 7 56,10-7-56,-6 5 62,6-5-55,0 0 61,0 0-54,0 0 50,4 7-34,-4-7 48,12-2-45,-12 2 43,15-9-55,-8 3 55,1-1-60,-2-3 29,0 2-78,-2-1 12,-1-1-117,-3 10-24,0-16-203,0 16-94,-11-8-482,-5 8-557</inkml:trace>
  <inkml:trace contextRef="#ctx0" brushRef="#br0" timeOffset="69514.7703">12521 13312 132,'0'0'621,"0"-12"-149,0 12-97,0 0-59,0-14-49,0 14-45,0 0-32,0 0-18,3-13-18,-3 13-15,0 0-70,2-12 82,-2 12-69,0 0-68,0 0 45,3-10-16,-3 10-8,0 0-10,12-4-6,-12 4-52,19-3 56,-8 2-53,5 0 58,4 0-38,5-1 81,6 0-49,61-2 88,-36 0-39,5 0-49,13-1 36,7-2-62,0 2 54,-1 0-87,6-1 79,6 0-60,8 0 63,1-3-59,22-1 58,0 0-36,-3-1 56,-20 3-61,93-7 33,-104 9 4,-7-1-51,-2 1 63,-8-1 13,-4 0 61,-14 0 24,-4 0 4,-5 2-4,-8 0-27,-5 1 18,-6-2-13,-6 5 19,0-2-5,-4 0 20,13-2 148,-17 3-162,-2 0-21,0-1-25,-10 3-15,16-3-18,-16 3-13,13-4-13,-13 4-8,13-3-11,-13 3-5,9-3-40,-9 3-34,0 0-67,11-4-57,-11 4-564,0 0 180,10-3-128,-10 3-683,0 0-974</inkml:trace>
  <inkml:trace contextRef="#ctx0" brushRef="#br0" timeOffset="71269.7572">13020 13773 484,'0'0'680,"-4"-9"-213,4 9-30,-4-8-122,4 8-3,0 0-90,-4-10 27,4 10-99,-4-9 107,4 9-147,0 0-79,0 0 39,0 0-71,0 0 51,0 0-60,-4 10 56,4-10-60,2 23 45,0-9-4,0 5 1,-2 0-3,2 4-6,2 3-3,0 20 3,-2-23-11,3-1-20,-3 0-35,2-5-37,-1 1-83,1 0-39,3-2-79,-2-4-56,1 2 13,1-3 39,4-3-39,-2-2-281,-9-6-122</inkml:trace>
  <inkml:trace contextRef="#ctx0" brushRef="#br0" timeOffset="71469.7558">13234 13879 447,'0'0'525,"-13"-4"-102,13 4-70,-16 2-44,16-2-49,-17 6-57,17-6-42,-13 9-35,13-9-24,-13 10-20,13-10-20,-11 16 33,11-16-62,0 13 11,0-13-22,2 13 10,5-5-12,-2-1 2,1-1-62,3 0-28,3-2-68,3-2-37,-1 2-51,3-1-25,0-3-62,-2 0-359</inkml:trace>
  <inkml:trace contextRef="#ctx0" brushRef="#br0" timeOffset="71815.6876">13598 13929 477,'0'0'700,"0"0"-209,-4-6-23,4 6-144,0 0-15,-5-9-101,5 9 17,0 0 73,0 0-226,-4-11 29,4 11-83,0 0 27,0 0-76,0 0 49,9-3-63,-9 3 51,0 0-6,0 0-2,10 4-1,-10-4-1,0 0-1,5 8-2,-5-8-4,-2 14 14,2-14 22,-3 14-3,3-14-5,-4 13-6,4-13-3,-2 15 0,2-15-4,0 16 7,0-16-7,2 20-2,3-10-1,1 1-5,1-2-5,0 1 3,0 0-1,1-2 3,0-1 4,0 0 57,-1 0 56,0 1 62,-3-2 25,-4-6-24,10 10 24,-10-10-37,6 8 6,-6-8-51,0 12-1,-6-5-45,-21 19-54,2-8-208,-3 4-186,-5 0-191,-1 1 69,-4-6-658,-5 3-772</inkml:trace>
  <inkml:trace contextRef="#ctx0" brushRef="#br0" timeOffset="73034.7017">13703 11030 382,'0'0'361,"-2"-15"-10,2 15-122,-5-14 4,5 14-94,-10-12 42,3 5-74,-11 0 150,9 4-127,-5 3-62,-1 0 39,-1 4-73,-2 2 45,-4 5-15,-1 2-10,-2 4-9,1 4-10,3 0-6,-3 3-5,5-3-11,2 0 3,6-4-4,-10 15 16,15-19-17,1-1-49,5-12 63,-1 18-49,1-18 74,8 12-43,-8-12 51,17 3-56,-3-5 47,2-4-57,4-2 52,1-3-56,1-3 53,2-1-5,14-14 58,-22 15 39,-2 4-47,-2 3 40,-2-3-80,-3 3 35,3 2-74,-10 5 45,13-4-65,-13 4 55,16 5-60,-7 4 56,1 3-54,4 3 50,2 4-92,34 31-168,-21-24 55,2 0-124,1 1-11,3-1-75,-1-2-403,1 1-305</inkml:trace>
  <inkml:trace contextRef="#ctx0" brushRef="#br0" timeOffset="73811.7045">11472 13271 304,'3'-17'539,"-3"17"-72,1-13-57,-1 13-57,1-12-64,-1 12-73,0 0-52,2-13-40,-2 13-29,0 0-23,0 0-16,0 0 25,12 6-53,-8 4-4,-2 1-5,1 5-3,0 0 10,-1 4-19,-1-3 18,1 4-21,-2-1 1,2-1-1,-2 0-6,0-1 2,0-1 2,0-3 1,0 10 9,0-12-1,0-12 2,0 17 2,0-17-1,1 15-2,-1-15-3,7 10-7,-7-10 3,12 8-5,-4-3-17,0 0 16,0 1-2,0 0 0,1 0-1,7 13 2,-11-9 6,1-1 11,-2 1 36,-4-10-30,2 19 79,-2-19-33,-1 18 66,1-18-55,-8 16 55,2-10-71,-3 2 44,0-4-74,0-2 21,9-2-102,-38-3-248,22-4 38,0-5-97,-1-2-72,0-6-470,2-4-463</inkml:trace>
  <inkml:trace contextRef="#ctx0" brushRef="#br0" timeOffset="74468.6958">15589 13648 824,'0'0'441,"5"-9"-90,-5 9-46,2-10-25,-2 10-51,-3-14-7,3 14-19,-11-13 6,4 6-10,-2 1-31,-4 1-18,-2 1-20,-2 3-36,-1 1-1,-26 8 40,20 0-133,0 3 47,-2 2-58,3 2 45,4 2-52,2 1 56,3-3-57,4 2 55,2-2-55,3-1 46,3 1-47,2-15 57,3 22-50,3-12 51,2 0-44,6-3 53,0-1-65,3-2 39,3-1-142,-2-2-13,4-2-75,-4-2-104,6-2-115,-2-1-520,-3-1-530</inkml:trace>
  <inkml:trace contextRef="#ctx0" brushRef="#br0" timeOffset="75048.6982">16668 11601 178,'0'0'414,"-2"-9"-101,2 9-58,-8-10 105,8 10-225,-12-4-15,12 4-3,-17 1 6,5 3-2,-1 2 50,-3 5-87,-1 2 34,-2 4-66,0 0 40,1 4-19,3-1-15,0 2-12,1-1-10,-6 16 26,12-20-33,1-2-17,2-1-2,-1-2-1,4-2 4,-1 0-1,3-10 17,-1 15 24,1-15 22,6 10 8,-6-10-11,16 1-11,-5-2-10,3-5-12,5-4-6,-1-1 2,-1-2-51,0 0 47,-2-3-58,0 1 50,-1 1-21,-3 3 84,0 0-59,-2 2 38,-3 2-67,3 1 39,-9 6-61,10-4 56,-10 4-58,9 12 30,-9-12 30,2 21-58,1-8 59,-1 1-57,1 3 58,-1 0-7,2-2-59,0 2-61,1-1-48,1 0-46,3-2-60,-1 0-73,1-2-39,3-2-428</inkml:trace>
  <inkml:trace contextRef="#ctx0" brushRef="#br0" timeOffset="75243.706">16957 11866 844,'0'0'576,"0"0"-68,4-8-140,-4 8-47,7-6-118,1 1 9,2-2-80,4 2 44,6-4-81,30-8 109,-20 9-105,2-1-70,-1 0 54,1 3-78,-2 0 17,3 0-123,-8 2-9,3-1-114,-1 0-38,3-1-99,1 0-58,-6-1-343,0 1-275</inkml:trace>
  <inkml:trace contextRef="#ctx0" brushRef="#br0" timeOffset="75986.6977">17722 11393 509,'0'0'418,"0"0"-103,9-5-85,-9 5-53,0 0-35,0 0-27,10 6-26,-10-6-14,5 18-13,-3-5-6,-1 1-13,0 4-2,-1 1-15,-1 2-9,-4 28 92,1-26-68,0 4 46,-1-2-67,0 0 40,1-3 5,0-1-22,1-2-7,-1-2-8,2-3-4,0-2 0,2-12 5,0 20-1,0-20-6,9 7-54,9-8-33,-3-4 48,0 1-49,2-1 59,-1-1-54,0 0 66,0 2-58,-1 1 59,-2 1-60,-1 0 65,0 1-56,-12 1 63,17 0-61,-17 0 87,12 3-36,-12-3 84,0 0 2,3 9-46,-3-9 51,-10 10-53,-1-6 41,0-1-48,-4 1 36,-3 0-60,-1-2 44,0 0-66,-3-2-9,1 0-94,3-2-125,-2-1-110,-22-10-1575</inkml:trace>
  <inkml:trace contextRef="#ctx0" brushRef="#br0" timeOffset="76670.6931">16708 12464 35,'5'-9'544,"-5"9"-87,0 0 51,0-12-101,0 12 14,0 0-139,-8-11 1,8 11-113,-7-6 14,7 6-95,-12-3 23,12 3-81,-32 3 3,17 2-2,-3 3-12,0 1-6,0 1-7,4-1-31,0-1-31,3-1 6,0 1 6,2-1 8,1 0 3,1-2 4,1 1 4,6-6 5,-9 8 8,9-8 3,0 0 16,7 7-5,-7-7 3,11-4 3,-11 4 2,18-8 6,-9 1 1,2 0 16,-1 2-34,-1-2 64,-1 4-61,-8 3 49,15-9-69,-15 9 44,11-5-64,-11 5 57,0 0-10,14 0-7,-14 0-4,10 8 6,-10-8-2,8 16-9,-3-7 4,0 4 0,0-1 5,0 2-39,0 3-34,-1-1-67,1 0-92,6 15-440,-4-18-91,-4 0-271</inkml:trace>
  <inkml:trace contextRef="#ctx0" brushRef="#br0" timeOffset="76878.7052">16909 12604 594,'0'0'915,"9"-6"-240,-9 6-91,10-7-169,6-3 211,-5 5-368,1 0-90,2 0-22,2-2-33,6-2-23,6 0-11,3 0-19,7-2-11,4 1-64,0 0-65,-7 6-123,-1-1-23,-1 2-107,-5-1 45,26-4-337,-27 4 173,5-1-355,-2-3-335</inkml:trace>
  <inkml:trace contextRef="#ctx0" brushRef="#br0" timeOffset="77199.6888">18001 12209 235,'0'0'484,"0"0"-53,4-12-158,-4 12 1,0 0-112,0 0 23,-7-10-100,7 10 50,-21 5 38,8 1-113,-5 5 9,2 2 1,-4 4-12,-1-1 32,5 2-64,-2 2 42,6-3-63,0-2 46,2 2-53,2-2 46,3-1-8,3 0-9,2-2 0,9 12 26,0-14-28,4-2-5,3-1-46,3-2-98,0-3-109,3 0-154,1-4-373,-1 1-273</inkml:trace>
  <inkml:trace contextRef="#ctx0" brushRef="#br0" timeOffset="80031.6962">16955 13033 237,'0'0'674,"0"0"-127,-2-11-184,2 11 172,0 0-337,0 0-93,0 0 31,-7 7-73,7-7 32,-7 14-68,2-6 40,0 6-62,0-2 50,-3 3-14,2-1-10,1 1-4,0-1-5,0 1-19,-1-1 14,3-3-5,-1-1-4,2 1-1,2-11-2,-4 15 2,4-15 1,1 14-1,-1-14 0,7 9-8,-7-9-2,12 13 1,-4-9-3,-1 3-5,2 0 0,10 8-5,-10-5 12,0 0-3,0-1 8,-3 1-5,-1 0 3,-1-1 3,1 1 32,-5-10 42,2 19 22,-2-19 7,-2 15-5,-3-7-10,0-1-12,-3 0-14,-11 5 37,10-7-61,-1-1-63,-1-2-105,0-1-89,11-1-104,-22-3-119,13-1-480,2-1-489</inkml:trace>
  <inkml:trace contextRef="#ctx0" brushRef="#br0" timeOffset="80434.6708">17186 13283 738,'0'0'562,"0"0"-107,0 0-65,0 0-56,0 0-29,5 7-12,-5-7 235,0 0-247,0 0-77,0 0 26,0 0-78,0 0 10,0 0-50,0 0 21,0 0-39,0 0 21,0 0-30,0 0 10,0 0-32,0 0 2,0 0-21,0 0 34,0 0-40,0 0-25,0 0 14,5 7-24,-5-7 16,0 0-30,0 0 25,14-5-19,-4 3 20,5-2-22,3 1 19,6-4-20,8 0 21,2 1-23,58-11 15,-40 10 3,1 1-19,1 0 20,-1 1-20,-3 2 19,-2 0-20,-7 0 18,-6 2-20,-5 1 22,-3-1-21,-4 1 15,-4 0-10,0-1 24,-5 1-22,12-2 23,-26 2 0,19 0-17,-19 0 18,12-1-26,-12 1 19,0 0-12,0 0 12,0 0-29,0 0-31,0 0-86,0 0-44,0 0-148,-13-2-47,13 2-119,0 0-1208,-13 2-105</inkml:trace>
  <inkml:trace contextRef="#ctx0" brushRef="#br0" timeOffset="80828.6654">18473 13058 111,'0'0'756,"6"-10"-105,-6 10-186,2-9-32,-2 9-137,0 0 5,0-16-104,0 16 17,-5-9-77,5 9 19,-8-9-76,8 9 24,-12-5-76,-5 2 47,4 6-23,-1 0-65,-6 3 54,1 4-58,0 2 51,-2 0-59,4 0 53,2 3-55,-2-3 53,6 2-58,1-3 56,0 0-5,3 1-7,2-3-4,1 9-2,4-18-3,5 12-10,-5-12-13,18 5-29,-18-5-5,23-3-46,-7-2 70,0-2-43,0 0 65,-2 0-44,1-1 62,-2 1-40,-1-1 72,-3 4-42,9-5 48,-18 9-8,11-5-64,-11 5 56,0 0-55,14 0 55,-14 0-56,6 12 52,-2-4-55,-1 2 59,-1 3-63,2 1-4,0 1-85,-1 5-64,-1 0-56,1 1-48,-1 3-41,1 0-34,-2-2-367,-2 0-235</inkml:trace>
  <inkml:trace contextRef="#ctx0" brushRef="#br0" timeOffset="81427.9306">16834 13828 385,'5'-10'399,"-5"10"-20,0 0-140,7-9 9,-7 9-117,0 0 32,0 0-107,0 0 54,0 0-86,0 0 57,14 13 74,-13-1-4,2 3-27,-1 2-14,0 0 11,0 2-25,-2 2-2,1-1-30,-1-1 3,0 1-5,1 0 17,-1-1-25,0-2 6,0-2-29,1-3 12,1 13 11,-2-25-34,3 17 1,-3-17-2,7 11-7,-7-11-1,14 4 0,-14-4-5,15 3-4,-15-3-1,19 2-4,-9 0 10,-10-2-17,20 4 12,-11 0-13,6 3 11,-15-7 8,12 7-12,-12-7 31,6 9 7,-6-9 9,3 10 6,-3-10-1,-6 12-11,0-7-5,0 1-4,-3 1-4,0-3-3,-1 1-9,-1-2-27,-10 2-222,10-3-19,11-2-77,-17-1-135,10-3-389,7 4-403</inkml:trace>
  <inkml:trace contextRef="#ctx0" brushRef="#br0" timeOffset="81647.4773">17100 14096 160,'0'0'729,"15"1"282,-15-1-632,0 0-58,0 0-50,15 0-22,-15 0-10,14-1-6,-14 1-13,24-6-21,-7 0-78,2 1 17,2 0-66,2-1 29,2 0-72,2 0 45,33-8-44,-32 9-140,0 1-1,0 4-54,0-3-47,-1 2-44,0 1-55,1 1-45,0 2 8,2-2-7,1 0 27,0 1-309,1-4-149</inkml:trace>
  <inkml:trace contextRef="#ctx0" brushRef="#br0" timeOffset="81834.4716">18383 13828 399,'6'-7'499,"-6"7"12,0 0-95,0 0 49,-10-6-112,1 12 34,-4-1-61,-4 5 8,-1 0-115,0 2 7,1 1-97,1 2 22,0 1-79,5 0 34,-6 18 17,15-19-107,2-2 52,6 0-53,2-2 32,4 1-103,3-5 5,7-2-99,6-4-92,4-2-94,13-4-134,-1-2-17,-2-7-474,1 3-547</inkml:trace>
  <inkml:trace contextRef="#ctx0" brushRef="#br0" timeOffset="82795.4754">17466 14884 91,'-11'-4'470,"11"4"-62,0 0-89,-9-10-22,9 10-48,-9-8-1,9 8-49,-23-11 112,10 10-175,13 1-38,-26 1 13,10 3-23,-3 4 16,-1 1-25,-3 5-4,0 1-25,1 2 13,1 3-18,1 1 4,3 2-19,3-2 7,3-4-26,-2 20 30,9-20-19,4-3-11,2 1-1,2-1-6,5 1 7,1-6 0,3 2-37,6-2-54,1-2-53,2-5-108,1 3-81,4-5-118,-2 0-333,-1-5-289</inkml:trace>
  <inkml:trace contextRef="#ctx0" brushRef="#br0" timeOffset="83110.48">17654 15018 244,'-10'-6'533,"10"6"-89,-17-7 204,17 7-395,-11-4-3,11 4-38,-10-3 4,10 3-28,0 0-3,-13-4-33,13 4-13,0 0-35,-12-3-14,12 3-29,0 0-4,0 0-17,0 0-1,0 0 19,0 0-40,0 0 8,17-3-13,-4 2 7,5 0-11,1-1 7,6-2-11,2 0 8,0 0-9,1-1 2,4 0 2,0 1-3,-3 0-5,-2 0 5,29-2-35,-29 3-11,-4 0-4,-2 1-34,-1-1-13,-3 3-49,-2-3-11,-2 3-24,0-2-33,-13 2-74,19-2-36,-19 2-87,17-1-254,-17 1-167</inkml:trace>
  <inkml:trace contextRef="#ctx0" brushRef="#br0" timeOffset="83520.4765">18113 14787 248,'0'0'425,"0"0"-48,0 0-86,0 0-13,0 0-53,-14-3-2,14 3-48,0 0-9,0 0-44,-11-1 87,11 1-119,0 0-21,0 0 3,0 0-25,0 0 14,-10-3-12,10 3 24,0 0-4,0 0 21,0 0 0,0 0 18,0 0-7,0 0 4,0 0-5,0 0 87,0 0-108,-11-4-12,11 4-13,0 0-15,0 0-9,0 0 2,0 0-11,0 0-1,0 0-22,0 0-24,0 0-53,0 0-43,0 0-72,0 0-44,0 0-93,0 0-40,0 0 16,0 0-28,0 0-346,0 0-232</inkml:trace>
  <inkml:trace contextRef="#ctx0" brushRef="#br0" timeOffset="83968.6164">18706 14891 400,'7'-4'501,"-7"4"277,8-10-461,-8 10-46,0 0-13,1-14-44,-1 14-22,-3-11-38,3 11 4,-4-11-16,4 11-19,-7-9-33,7 9-14,-9-7-27,9 7 0,-14-4-23,-7 9 24,6 1-31,-1 3-10,-3 2 8,3 1-16,-2 2 13,-1 2-13,5 1 11,0-2-8,1 4 8,2-2-9,1 0 9,4-2-7,1-4 9,4 2-9,1-13 10,2 19-10,-2-19 7,10 12-8,0-9 5,-10-3-33,24-1-8,-8-4-18,-1 0 18,0-3-17,3-2 17,-3 2 1,-1-2 15,-2 3 0,-1 0 34,8-5 17,-12 7-37,-7 5 10,13-5-16,-13 5 11,0 0-9,15 3 13,-15-3-12,9 12 14,-3-2-11,0 1 7,2 4-8,0 3-21,2 2-80,-1 1-57,13 25-357,-11-23 169,0 1-64,-1-6-294,-1 2-214</inkml:trace>
  <inkml:trace contextRef="#ctx0" brushRef="#br0" timeOffset="84397.6142">17806 15929 235,'-11'-11'424,"11"11"-78,-9-12-55,4 4-44,-1 0 5,0-1 3,1 3-24,-1 0-42,1-1-35,-2-1-21,0 2-1,1-1-9,-9-1 62,6 3-121,9 5-12,-21 0-9,9 3-1,-1 2 12,-1 1-3,-2 5 16,-1 2 19,3 1-14,-1 2-12,4-1-22,0-3-6,3 1-18,3-1 12,-3 16 15,8-13-25,1 2 10,4 2-3,3-3-1,3-1-40,2 0-32,5-4-45,-2 0-75,4-4-80,3 0-105,1-3-114,0-2-358,-1-2-364</inkml:trace>
  <inkml:trace contextRef="#ctx0" brushRef="#br0" timeOffset="84605.6145">18025 16009 470,'0'0'760,"0"0"-153,0 0-93,0 0-105,0 0-70,2-9-68,-2 9-54,9-7-48,-1 1-26,6 2-15,0-4-29,26-9 49,-17 9-99,5-1-47,-2 1-65,2-2-36,-3 3-37,1-1-34,-1 2-25,-2 0-29,1-2-50,0 3-41,0-1 3,-4-1 50,0 0-44,-2 3-313</inkml:trace>
  <inkml:trace contextRef="#ctx0" brushRef="#br0" timeOffset="85261.6136">18570 15700 303,'0'0'271,"0"0"3,-11-2-33,11 2-11,0 0-27,0 0-13,-9-3-8,9 3-5,0 0-1,0 0-11,-9-4-12,9 4-1,0 0 121,0 0-143,-10-4-1,10 4 0,0 0-7,0 0-9,0 0-23,0 0-8,0 0-12,-10-4-14,10 4-4,0 0-6,0 0-7,0 0 0,0 0-1,0 0 30,0 0-42,0 0-8,0 0-5,0 0-12,0 0 4,0 0-5,0 0 0,0 0 1,0 0-4,-12 0 5,12 0-3,0 0-1,0 0 0,0 0 2,0 0 1,0 0-2,0 0 3,0 0-4,0 0 0,0 0-2,0 0 2,0 0 2,0 0 5,0 0-5,0 0-3,0 0 2,12 4 0,-12-4 3,0 0-7,17 8-9,-17-8 14,9 3 0,-9-3 4,9 2-2,-9-2 6,10 5-10,-10-5 2,0 0 2,12 4-5,-12-4 9,0 0-1,0 0-3,9 4 3,-9-4-2,0 0 2,0 0-9,8 5 8,-8-5-3,0 0 2,0 0-2,0 0 2,0 0-1,0 0 4,9 4 6,-9-4 21,0 0 17,0 0 13,0 0 21,0 0 0,0 0 79,0 0-76,0 0-17,0 0 14,0 0-23,0 0 17,-6-6-25,6 6 4,0 0-25,0 0-2,0 0-13,0 0 1,0 0-20,-11-3 10,11 3-12,0 0 7,-4 14 2,4-14-15,-3 17 14,3-17-19,0 19 20,0-19-18,0 19-24,0-19-52,0 20-4,0-20 16,-1 22 29,1-5 10,-3 1 20,0 3-2,-6 24-175,3-26 42,-1 2-33,1-2-35,-1 0-62,0-1-89,-1-1-110,3-3-466,-2-2-527</inkml:trace>
  <inkml:trace contextRef="#ctx0" brushRef="#br0" timeOffset="85642.6212">19003 15562 21,'6'-12'888,"-1"-2"-215,0 4-153,-1 2-114,0-1-115,-4 9-49,6-13-62,-6 13-58,0 0-6,7-8-17,-7 8-33,0 0-6,7 7-9,-7-7-10,6 18-8,-6-18-14,4 17-9,-1-8-4,-3-9-3,4 13 3,-4-13-4,3 13-2,0-1 3,-3-12-3,0 0 2,4 11 1,-4-11-7,0 0-23,6 9-29,-6-9-17,0 0 8,8 8-2,-8-8 23,7 8 8,-7-8 15,15 14 29,-5-4 65,18 16 79,-14-11-95,0 0-10,-2 1-7,-1 0-9,0 0-6,-3-1-6,-2-1-8,-1 0 8,-1-1-11,-3 1 12,-2-2-17,-3 1 8,-2-1-52,0-2-28,-17 8-259,10-11 91,-3-4-80,1-2-87,-3-1 51,-1-6-360,-4-3-218</inkml:trace>
  <inkml:trace contextRef="#ctx0" brushRef="#br0" timeOffset="86602.7338">17674 11035 13,'-68'-11'295,"-3"4"-83,-7 1-46,-3 1-44,-2 2-21,-1 3-14,-87 2 94,85 1-85,4 2-5,1 0 7,0 5 4,5-1-1,2 1-18,5 4-8,3 0 8,4 3-16,1 1-22,2 4-11,2 2 1,2 5-11,5 0-4,-40 36 10,52-29-60,4 3 53,10-3-46,2 3 52,3 1-3,7 2-1,4 2 0,3-1-7,5-5-8,6 5 3,6-3 16,5 0-5,4-2 0,9 4 48,45 33 99,-31-42-82,4-4-12,3-2-17,1-3-7,3-3-6,3-1 48,1-5-58,-11-4 26,1 0-36,7-4 127,2-2-45,5-4 8,17-5-23,6-6 32,92-18 20,-89 11-74,-4-3-9,-2-2-58,-4-4 50,-2-1-60,-6-4 53,-3-5-51,-5-1 42,-4-4-54,-4-2 55,-3 1-51,-6-3 12,-5 2 50,-8 1-57,-9 3 49,-5 0-60,-5 3 44,-9 3-51,-4 1 52,-6 0-57,-8-6 46,-5 4-49,-9 2 50,-10-4-66,-5 5 50,-8 3-63,-7 6 41,-5 4-31,-2 6-22,-68 1-167,70 13 54,-8 4-77,2 6-70,5 6-69,0 4-413,8 4-350</inkml:trace>
  <inkml:trace contextRef="#ctx0" brushRef="#br0" timeOffset="87282.7372">18108 12325 68,'-15'-10'222,"0"0"-52,-3 1-24,-25-14 80,15 12-124,0-1 11,-6-3-17,-2 1-8,-2-1-13,0 0-9,-3 1-6,-2 0 23,-2 2-42,-5 1 16,-3 0-38,-4 3 20,-11-1-32,-3 4-4,-81-2 3,71 7-5,3 2 49,-4 4 2,-1 0-12,1 2-14,2 0-3,1 2-4,-1 0-6,0 2-34,1 1 41,1 1-44,1 0 32,5-1-28,4 4 25,-56 12-2,76-15-9,3 6 2,7-3 3,3 5 21,3 3-32,6 0 24,4 5-26,6 1 9,6-4-22,5 4 37,3 3-24,6 2 32,7 2-35,5 1 34,7-3-23,4-2 8,10 4 17,5-5 24,2-1-39,5-5 43,6 0-44,2-5 54,6-2-41,5-1 65,2-7-60,3 1 58,3-5-74,3-2 63,0-4-55,92-7 66,-84-2 4,1-5-3,0-2-5,0-3 13,-7 0 56,-7-4 24,-5 1 20,-10 0-9,-6-3-1,-3-3-79,-6-2 66,-8 4 73,-5-2 112,-7 3 48,8-23 238,-21 17-544,-5-15-409,1-2-173,-3-4 95,-4 0 200,-4 3 74,-6 1 28,-7 4 18,-3 4 9,-5 6 6,-3 6-55,-5 7-53,-4 7-97,1 5-104,-42 8-868,33 5 253</inkml:trace>
  <inkml:trace contextRef="#ctx0" brushRef="#br0" timeOffset="87957.7366">18665 12945 167,'-5'-15'340,"-3"3"-107,2-2-27,-4-3-62,-4 1 22,-1-4-60,-4 2 6,-2-1-46,-5-3 10,-4 0-32,-2 2 26,-44-19 19,34 20-71,-4 3 23,-4 2-32,-13 0 23,0 2-32,-6 3 31,-4 3-33,-4 2 25,-3 3-27,-6 0 25,-3 3-33,-2 2 33,-1 2-27,0 3 39,-89 11 12,95-8-44,1 3 33,5 0-42,0 3 28,8 1-34,4 3 28,6-1-28,7 2 1,4 1 3,13-2-2,1 3 1,7-1 7,2 5 0,6 0 2,-7 29-8,22-27 42,2-2-28,5 0 18,6 0-26,4 2 24,5 1-30,7-2 26,3-2-36,4-3 40,5-1-27,4-3 34,4-4-28,2 0 27,6-4-11,10 0 32,6-3-24,5-1 37,5-5-37,4-2 21,1-2-25,5-1 15,0-3-30,3-3 28,3-3-32,-1-2 24,-2-2-20,-1-1 29,-7-2-6,-4 0 15,61-21 13,-79 18-7,-3-3 1,-14 3 37,-4 0 10,-5-3-56,-6 1 101,-9 1-35,-1 2 65,-8 0-53,-4 0 32,-4 0-37,-4-1-22,-2-2-22,-6-2-14,-21-19 4,12 24-43,-4 1-26,-2 2-78,-5 5-60,-2 2-97,-1 4-30,-4 2-63,0 4-8,-1 4 14,-4 0-391,2 7-226</inkml:trace>
  <inkml:trace contextRef="#ctx0" brushRef="#br0" timeOffset="88635.7407">18435 13650 115,'0'0'285,"-9"-7"-94,0 2-31,-2 0-56,-3-2-9,-3 2-24,-28-9 132,14 7-110,-2-1-36,-8-1 13,-1 1-28,-5 1 11,0 0-27,-5 0 18,-2 1-30,-2 0 17,-5 3-25,-10-2 17,-4 1-24,-4 1 20,0 2-23,-87 4 10,83-2 98,-5 3-164,-2 1 52,-1 3-10,4-1 31,-3 2-12,4 2 34,3-1-18,4 3 36,7 1-34,4 0-7,4 2-5,5 0-7,12 0-2,-31 25 4,43-18 21,6 4-32,5 2 26,4 3-20,7 0 21,8 0-8,3 1 14,7 0-41,6 7 30,8-2-25,9 5 28,6-2-28,7-3 42,3-2-28,7-3 38,4-2-6,2-4 45,4-5-30,2-3 27,3-2-29,2-3 15,4-6-31,4-3 19,3-3-39,4-5 33,4-4-37,2-4 26,4-3-26,19-8-7,103-32 49,-109 22-40,-5-3 41,-8-2-15,-3-3 15,-19 2-25,-4 1 20,-5-3-11,-9 0 5,-2-2-52,-8 0 64,-7 1 7,-7-2-13,-9 6 8,-5-1-18,-3-35 37,-13 39-37,-5 1-21,-5-2 23,-5 1-9,-4 2 12,-2 4-22,-4 2 7,-3 4-21,-3 3 4,-3 6-64,2 4-24,-5 6-63,0 3-12,-5 7-78,-46 17-343,46-9-105,1 7-188</inkml:trace>
  <inkml:trace contextRef="#ctx0" brushRef="#br0" timeOffset="89307.7387">18621 14736 352,'10'-7'343,"-4"-2"210,-6 9-355,5-12 54,-5 12 3,2-13 41,-2 13-57,0-18-55,-3 9-45,-1-2-27,-1-3-59,-1 1-91,-4-1 9,-2-3 8,-3 1 23,-3-1-23,-27-17-4,18 19 26,-8 0-24,-3 2 23,-4 3-35,-3 2 24,-6 2-34,-2 0 21,-4 5-45,-4 0-7,-15 2-44,-1 5 42,-5 0-10,-4 3 33,-1 1-14,-92 15 27,93-10 52,0 0-23,1 2 29,4 1-32,3 3 29,1 3-29,2-1 19,4 6 0,7-2 5,7 0-9,7 0-5,12-1 0,7-1 2,3 1-1,-5 27 11,24-25-21,9-2 26,9 4 20,7 3-33,8 0 37,8-4-38,10 7 28,10-1-25,5-4 27,6-1-30,5-1 34,6-4-7,2 2-3,4-3 13,4-2-1,2-6-5,5 0-3,4-4-4,4-5-3,-1-3-4,4-4 0,0-2 0,-1-5-26,20-6 28,-6-3-13,-5-1 17,-18-3-18,13-8 22,-20 3-28,83-39 63,-101 31 27,-2-3-19,-11 0-11,-3-5-8,-4-5-10,-8 0-32,-4-3 27,-4 2 5,-6 1 58,-8 8-35,-5 2-7,-4 3-14,-7 8-25,-2-1-60,-19-24-90,4 27 85,-5 4-11,-6 2 28,-6 5-60,-3-1-8,0 8-88,-2 3-6,0 5 6,-6 6-77,-1 0-321,1 5-99</inkml:trace>
  <inkml:trace contextRef="#ctx0" brushRef="#br0" timeOffset="90044.0442">19204 15307 47,'0'0'308,"-15"-6"-63,6 3-76,-4-1-23,-1 1-29,-4-1-24,-2 2-11,-5-1-27,-3 0 11,-38 0 24,26 1-62,-3 2 15,-9-2-28,-1 2 13,-5 2-22,-3 0 18,-12 1-25,-3 3 18,-4 2-5,-2 0 12,-2 2-12,-2 2 0,-2-1-4,-1 4 11,-83 14 39,88-12-31,1 0 4,5 1 22,4 1-33,3 2 16,7-3-30,4 3 19,8 3-32,10-6 21,3 1-24,4 2 24,3 3-31,3-1 25,5 2-19,5-2 15,5-1-13,3 2-6,2-2 9,4-1-9,3 2 9,2-2 2,5 2 0,5 4 6,2-3-4,5 0-6,6 1 6,4-1 4,4-1 0,2 3 2,41 20 60,-25-20-3,4-2-30,2-2 29,6-5-29,2-5-1,4-1-12,7-5 18,0-3-19,7-3-9,2-3-1,5-1 1,2-3-3,2-1 4,7-2-3,120-15 5,-118 15-35,17-3 35,-22 2-27,0-1 32,-2 0-49,-3 0 33,-1 0-20,-7-2 10,-1-3-10,-6 3-4,-5-4 4,-5-1-1,-7-4 4,-5 1 2,29-32 10,-51 25 17,-6-2-26,-5-5 19,-7 2 52,-6 2 47,-4-2 4,-6 2 5,-6-1 5,-3-3-12,-8 1 21,-2 2-18,-3 3 75,0 1 79,5 10 35,-25-25 139,16 23-356,-1 1-68,4 5-5,1 1 4,-3 0-6,1 2 3,0 3-6,4 1 5,0-2-10,2 3 10,2 0-14,4 1-51,-1 1-109,4 1-81,-11 0-485,22 4 337,-18-3-435,18 3-368</inkml:trace>
  <inkml:trace contextRef="#ctx0" brushRef="#br0" timeOffset="97504.5353">18683 10485 419,'0'0'668,"0"0"-115,0 0-181,0 0-32,0 0-130,0 0 5,2 17-94,-5 8 93,1-6-111,0-1-70,0 6-6,0-1-3,-1 4-3,2-1-4,-1 2-8,0-2 49,1 0-58,-2 2 42,2 4-50,-1-1 57,-1-1-63,-1-3 53,2 0-58,-2-2 11,0 2-89,2-2 17,-3-3-86,1-1 49,0-3-67,-1-3 61,1 0-24,0-2 57,1-6-38,3-7 40,-8 12-15,8-12 37,0 0-20,-14-16-48,12 1 84,-1-4-1,1-7 7,2-2 2,1-5 25,1 0 60,1 1 29,3 0 6,-1-2 28,3 2-9,-1 3 55,5 0-80,-1 3 45,3 1-64,15-19 146,-14 29-116,1 2-20,0 1-14,-2 4-12,0 4-10,-3 0-5,-11 4-1,22 1-54,-22-1 59,14 10-51,-8-2 58,-6-8-50,2 19 9,-3-7 7,-8 13 4,3-11 0,-2 1 1,1-1 1,-2-1-37,1 0-52,1 0-63,0-4-43,1 1-29,2-3-21,4-7-45,-3 12-263,3-12-59</inkml:trace>
  <inkml:trace contextRef="#ctx0" brushRef="#br0" timeOffset="97859.5297">19037 10611 69,'9'-7'740,"-2"2"-197,-7 5-124,9-9-89,-9 9-73,0 0-66,0 0-38,0 0-33,0 0-71,-11 13 43,0-2-56,-2 3 58,-2 1-60,1 3 19,-15 24 82,16-23-42,3-1-63,1-1 40,1 0-58,1-2 47,2 0-60,1-2 53,1-3-51,2 2 50,1-12-56,1 12 55,-1-12-52,8 11 51,-8-11-56,14 0 48,-14 0-54,20-11 53,-6 5-60,0-5 10,2-1 3,-1-3 3,1 1 46,-2-1-48,1 1 76,-2 1-39,-2 3 56,-1-1-57,-1 4 37,-1-1-68,5-2 26,-13 10 12,0 0-63,15 1 59,-15-1-55,8 9 4,-4-1 10,0-1 1,0 5 3,-2-2 0,2 2 2,0-2 48,-2 2-55,3 1 47,-1 0-92,4 9-172,-3-12 69,0-1-76,0 0 53,4-3-68,-2 1 52,2-2-65,4-3-5,-2-4-86,4-1-284,1-3-147</inkml:trace>
  <inkml:trace contextRef="#ctx0" brushRef="#br0" timeOffset="98070.5297">19589 10467 767,'8'-10'589,"-2"2"-147,1-1 178,-7 9-413,0 0-40,0 0-26,1 12-14,-1-12-16,-5 16-63,2-6 62,-1 1-62,1-2 37,-2 1-61,3 1 55,-1-1-51,1 0 46,2-10-60,-2 23 59,2-23-15,3 11-60,-3-11 49,8 12-59,-8-12 52,12 9-116,-12-9-24,15 9-137,-6-3-25,-1-1-84,1 2-58,-3 0-376,1 0-299</inkml:trace>
  <inkml:trace contextRef="#ctx0" brushRef="#br0" timeOffset="99521.9476">23740 11925 197,'0'0'372,"-2"-10"-68,2 10-55,0 0-15,-2-7 206,1-5-220,1 12-25,-3-11 0,3 11-3,-2-10 16,2 10-11,-3-14-74,3 14 52,-5-11-87,5 11 39,-3-14-73,3 14 40,-5-13-63,5 13 47,-11-18-12,11 18-73,-15-11 49,6 9-61,-3-1 55,-2 1-7,-4 2-9,-1 1-8,0 0-4,1 3-5,-3 1 0,-2 2-7,-3 6 5,-1 0 3,-4 6 0,1 0-1,2 1 3,6-1-1,1 1 3,6-1-6,3-2 0,5-3 1,3-1-49,3-1 63,5-1-54,2 0 58,6-2-50,0-2 58,5-1-52,2-2 54,22-4-24,-18-3-33,1-1 56,-1-3-57,-2-1 62,-1 1-64,0-7 58,-4 2-64,1-2 51,-5 0 3,1-2-57,-3 1 56,-3 2-56,-1 0 59,-4 0-55,1-8 19,-3 21 34,-2-16-53,2 16 58,-7-15-58,7 15 59,-8-12-6,8 12-7,-9-8-4,9 8-2,-7-7-4,7 7-3,-8-7-7,8 7-18,0 0-6,-7-5 1,7 5 4,0 0 15,0 0-1,0 0-1,0 0 6,0 0 1,0 0 3,7-9 0,-7 9-3,12-4 5,-12 4 4,14-5-1,-14 5-51,16-6 70,-2 0-38,-14 6 0,13-5 72,-13 5-46,11-5 60,-11 5-57,9-5 56,-9 5-57,0 0 47,11-6-61,-11 6 55,0 0-45,8-5 35,-8 5-57,0 0 57,8-5-34,-8 5-32,0 0 54,0 0-57,0 0 53,0 0-57,0 0 59,7-4-50,-7 4 53,0 0-60,0 0 59,0 0-58,0 0 53,0 0-53,0 0 56,0 0-53,0 0 55,0 0-55,0 0 57,0 0-46,0 0 58,0 0-51,0 0 66,0 0-52,0 0 64,0 0-56,0 0 57,0 0-56,0 0 42,0 0-52,0 0 47,0 0-18,0 0-48,-4-8 55,4 8-59,0 0 50,0 0-54,0 0 48,0 0-52,0 0 52,0 0-105,0 0 9,0 0-102,0 0 10,0 0-16,0 0-280,-9 6 156,9-6-38,0 0-46,-5 14-372,5-14-271</inkml:trace>
  <inkml:trace contextRef="#ctx0" brushRef="#br0" timeOffset="100803.9452">27150 11226 488,'0'0'438,"0"-7"184,2-7-386,-2 14-40,0 0-17,-2-14-9,2 14-21,0 0 1,0-12 3,0 12-46,0 0 55,-4-11-5,4 11-65,0 0 55,-5-12-67,5 12 44,0 0-70,-4-9 41,4 9-71,0 0 43,-6-8-67,6 8 49,0 0-57,-14 3 46,14-3-61,-14 5 59,3 1-59,-1 0 54,0 3-55,-2-1 64,1 3-47,-19 16 68,16-12-3,1 0-51,1 1 41,1 1-57,-1 0 49,3-1-53,2 0 50,3 0-52,0-3 55,2 1-56,2 0 18,2-14-12,2 22 7,2-12 9,12 9 15,-7-11-22,3-4 2,1-2 2,0 1 0,3-1 1,3-4 2,-4-1 52,3-1-66,-3-1 54,2-2-47,-4 0 40,1-3-56,-4 0 59,1-1-62,-3 2 36,-1-1-35,-5-1 49,-2 11-54,4-16 50,-4 16-54,-4-13 49,4 13-46,-14-13 45,5 9-49,-2 0 55,-1 2-55,-1 0 59,-1 0-60,1 0 55,-12 2-41,25 0-13,-19 0 52,19 0-47,-19 0 43,19 0-51,-14 4 55,14-4-54,0 0 54,-9 2-49,9-2 53,0 0-53,0 0 51,0 0-53,17 1 49,2-6-26,-7 1-23,-1 1 58,0-2-54,-1-1 54,0 2-52,-1-1 54,-2-1-56,-7 6 55,12-11-52,-12 11 53,4-9-43,-4 9 30,0 0-53,0-13 55,-11 7-39,11 6-20,-16 1 55,16-1-53,-20 6 50,6-1-50,1 2 61,1 0-59,1 0 55,1 4-54,-2-2 63,5-1-60,1 0 50,1 0-47,5-8 65,-7 13-66,7-13 57,0 10-55,0-10 57,0 0-54,9 11 55,-9-11-53,11 1 59,-11-1-57,11-1 58,-11 1-46,10-7 49,-10 7-55,9-10 51,-9 10-54,10-15 0,-10 15-21,4-10-133,-4 10-29,0 0-82,0 0-58,-10-4-41,10 4-17,-15 11-419,3-5-350</inkml:trace>
  <inkml:trace contextRef="#ctx0" brushRef="#br0" timeOffset="101660.9417">26849 11538 379,'0'0'342,"0"-13"-90,3-1 213,-3 14-215,2-11-59,-2 11 61,0-15-67,0 15 40,0-11-72,0 11 45,0 0-72,0-16 37,0 16-79,0 0 35,0 0-80,0-14 40,0 14-70,0 0 48,0 0-65,-12-1 58,4 6-65,-3 2 56,-5 3-58,-3 8 13,-5-1 56,-5 8-50,-3 2 62,-11 8-55,1 5 69,-6 1-59,-1 3 56,-3 1-48,-58 51 94,52-48-43,2-2-57,-16 12 46,0-3-49,-1 1 3,2 0 36,-3 2-54,2-3 38,15-5-46,-10 11 59,0 1-53,0-2 52,4 0-67,9-9 53,-49 44-16,55-52-41,1-2 3,8-3 4,1-5 4,8-4 1,0-5 45,5-1-51,1-2 54,6-4-60,1-2 53,1-2-57,4-4 49,2 2-40,2-3 28,-2-2-51,2 1 56,8-7-46,-9 9 45,9-9-50,0 0 61,0 0-62,0 0 8,0 0 8,0 0 1,-2-13 5,2 13 5,4-12-1,-4 12 48,4-11-50,-2-1 24,-2 12 19,3-9-60,-3 9 52,0 0-55,2-12 34,-2 12-36,0 0 52,0 0-52,0 0 51,-11 3-47,11-3 13,-13 13-3,8-5 57,0 0-61,-4 9 33,7-7 10,-1 0-43,3-10 51,-1 15-50,1-15 53,2 15-46,-2-15 41,11 12-44,-11-12 55,18 5-60,-5-5 54,6 0-55,-2-5 54,4-1-56,1-2 5,-2-2 4,1-2 3,-2 1-10,-2-2 32,-1 0-55,-1-1 60,-7 2-61,1 2 57,-3 3-54,-6 7 52,4-15-50,-4 15 56,-4-10-58,4 10 66,-23-1-21,12 3-32,-3 3 61,-1 1-59,1 1 8,3 0-1,0 3 54,-1-2-55,3 0 55,5-1-58,-2 2 57,6-9-51,-5 13 47,5-13-49,7 9 52,8-5-21,-15-4-31,22-4 5,-8 0 3,2-1 5,-5-2 5,1 0 3,-2-2 48,-1 1-57,1-2 52,-7 0-60,1 0 52,-4 10-56,1-17 46,-1 17-52,-5-17 47,0 9-71,5 8 4,-12-11-109,12 11-42,-11-7-110,11 7-76,0 0-72,-10-5-439,10 5-455</inkml:trace>
  <inkml:trace contextRef="#ctx0" brushRef="#br0" timeOffset="102745.9459">27068 11327 49,'0'0'411,"-14"-5"-121,14 5-69,-13-4-42,13 4-41,-21-5 78,21 5-117,-11-2-2,11 2 20,0 0-51,-12-6 62,12 6-19,0 0-18,0 0-19,-13-1-18,13 1-15,0 0-11,0 0-5,0 0-5,0 0-55,2 19 30,5-10 76,2 3-68,0 2 92,4 4-42,6 3 22,6 4 5,2 4 37,4 3-81,5 3 47,4 7 30,3-1 11,0 5-18,1 3-17,1 2-13,0 0-14,3 3-11,-2 0-60,4 0 52,-2 0-38,1 0 45,2-1-64,-3 1 61,1-3-8,-1-1-4,-2 2-2,0-4-4,-6-1-5,2-2-5,-5-4-5,28 31 15,-38-43-18,-3-2-2,-5-6 3,-1 0-1,-4-5 6,-1-2 8,-2-3 22,-2-1 12,-2 0 7,2-3 7,-3 1-16,-6-8-35,9 10 57,-9-10-60,13 12 42,-13-12-6,0 0-65,0 0 53,0 0-58,7 5 54,-7-5-58,0 0 50,0 0-47,0 0 48,0 0-51,0 0 48,-6-7-52,6 7 55,0 0-56,-6-7 53,6 7-54,-8-6 52,8 6-2,-7-5-20,7 5 5,-9-6 15,9 6-62,-10-5 56,10 5-8,-10-7-1,10 7-3,-9-4-3,9 4-1,-12-4-4,1 6-10,11-2 8,-18 3 3,12 2-50,-3 0 59,1 1-53,-2 2 59,1 0-57,2 2 60,0-1-53,1 0 56,1 0-56,1 2 56,0-3-47,3 2 61,1 10-33,3-10-21,-3-10 53,6 15-53,3-10 55,-2 2-53,1-2 53,2-4-53,3 0 49,-13-1-50,20-1 60,-6 0-64,-5-4 59,5-2-58,-4 1 55,-2-1-59,-1-2 54,-1-1-56,-2 3 53,-4 7-9,3-15 0,-3 15-1,-3-12 1,3 12-59,-10-7 55,10 7-2,-15-1-50,15 1 56,-22 4-51,11 0 53,-10 6-32,10-5-13,1 2 53,3 0-54,2 0 55,0 0-54,5-7 58,-4 12-51,4-12 57,4 9-55,-4-9 66,10 5-22,-10-5 33,16 0-39,-16 0 66,29-13 12,-19 5-67,-2 1 23,1-5-44,-2 2 34,-2-3-54,-2 3 19,0-3-52,-2 3 49,-1 10-99,-4-19-21,4 19-94,-9-12-88,9 12-76,-18-2-112,5 5-573,-3 1-675</inkml:trace>
  <inkml:trace contextRef="#ctx0" brushRef="#br0" timeOffset="105126.1117">25240 13179 271,'-7'-10'312,"7"10"-50,-11-8-34,11 8-19,-12-9-25,12 9-40,-11-9-13,11 9-64,-12-10 48,0 3 31,12 7-117,-9-5 64,9 5-62,-9-7 70,9 7-10,-6-6-17,6 6 3,0 0-2,-12-7-7,12 7-2,0 0-4,-7-7-10,7 7-51,0 0 52,-9-5-4,9 5-52,0 0 55,0 0-59,-9-7 55,9 7-56,0 0 62,0 0-67,0 0 51,0 0-56,-6-6 53,6 6-53,0 0 49,0 0-42,0 0 56,0 0-56,0 0 53,0 0-55,0 0 57,0 0-57,0 0 55,0 0-52,-7-4 58,7 4-53,0 0 57,0 0-51,0 0 49,0 0-58,0 0 54,0 0-60,0 0 44,0 0 12,0 0-57,0 0 58,0 0-58,0 0 56,0 0-58,0 0 56,0 0-58,0 0 57,0 0-53,0 0 49,0 0-56,0 0 54,0 0-54,0 0 33,0 0 21,0 0-51,0 0 50,0 0-54,0 0 56,0 0-54,0 0 55,0 0-58,0 0 56,0 0-53,0 0 59,0 0-54,0 0 63,0 0-59,0 0 51,0 0-56,0 0 52,0 0-54,0 0 52,0 0-59,0 0 54,0 0-58,0 0 56,0 0-58,0 0 60,0 0-56,0 0 52,0 0-56,4 9 57,5 2 16,-1-2-30,1-1-1,-1 4 3,6 2-4,-1 3 0,5 2 9,-2 3 2,7 5 9,0 0 21,3 2-2,-2 2 1,3 1-4,5 8 7,2-1 8,40 41 13,-36-39-13,4 0-38,0 0 39,-2-1-58,3 0 55,-1-1-66,-4-3 57,0-2 3,-9-4 5,0-2-9,-1 0-9,-1-1-6,-2-4-3,-5-2-3,-1-1-3,0-3-21,-4-3 23,-1 0-6,-1-3 1,-1 0-2,-3-3 2,2 1 1,-2-1-1,-2-3 11,1 2-4,-1-2-2,-7-5-3,10 9-7,-10-9-11,13 12-24,-13-12 30,8 6 3,-8-6-35,8 5 37,-8-5-36,0 0 43,9 6-39,-9-6 36,0 0-40,0 0 45,8 8-37,-8-8 36,0 0-33,0 0 33,0 0-11,0 0-27,0 0 36,0 0-36,5-8 33,-5 8-35,0 0 33,-4-12-33,4 12 32,-5-10-36,5 10 29,-8-12-30,8 12 34,-9-10-31,9 10 28,-12-9-35,12 9 33,-15-6-33,15 6 30,-17-1-31,7 3 36,10-2 0,-19 7-5,6 1 0,3-1-8,-1 3 4,3 1 1,0 0-2,0 3-1,3-2-1,1 14 0,4-15 3,0 3-35,2-3 45,1 0-21,5 0 21,-1-1-44,2-2 48,0 1-24,5-4 26,-3 0-38,0-2 41,3-1-44,-1-2 48,1-3-40,13-6 19,-14 2 15,0-2-38,-3 0 31,-2-4-43,1 2 32,-2-1-25,0-2 36,-5 4-41,0-2 44,-1 2-45,-1 10 45,-3-19-45,1 9 43,-5 4-44,-8-2 7,15 8 41,-16-2-5,16 2-1,-22 4-6,13 1 0,-1 0-3,-1 2 1,2 2 0,0-3-2,2 3 2,3-2-2,0 3 4,2-2-1,2-8-2,1 14-35,4-7 49,1 1-37,1-3 40,3-1-42,0-1 47,1-1-43,-11-2 36,25-2-32,-13 2 41,-1-3-38,0-1 40,-2-1-43,0 0 34,-4-3-40,6-9 30,-11 17 11,2-18-44,-2 18 38,-5-15-60,1 7 19,-2 1-42,-1 1-44,-1 0-54,0 1-55,8 5-94,-15-8-68,15 8-127,-10-6-485,10 6-594</inkml:trace>
  <inkml:trace contextRef="#ctx0" brushRef="#br0" timeOffset="106001.1133">28418 12709 185,'0'0'338,"0"0"-87,-12 2 9,12-2-35,0 0 22,0 0-33,-18-2 20,18 2-33,0 0 2,-15-1-53,15 1-7,-16 1-38,16-1-4,-19 5-30,5 1 7,-1 0-7,-6 4 13,-2 4-3,-2 2 13,-5 5 26,-3 2 29,-2 2-49,-53 40 132,41-29-85,-3-1-68,2 3 63,-3 2-56,-1 1 37,-4 2-57,0 0 32,-5 1-34,3 2 40,-3 0-35,0 0 19,1 0-36,1-2 38,6-1-33,-49 39 47,56-44-53,2-1-31,4-1 21,0 1-25,1-1 22,1-2-18,-2 1 24,2-2-14,1-4 10,4-3-16,-1 0 15,1-1-12,3-1 12,-1-3-13,0-2 10,6-2-16,0-2 6,1-1-10,-1 1 4,-2-3-6,0 0 8,0 0-1,2-1 13,-2 0 7,5-3-1,-1 0 10,1-1-3,2 2 1,-3-2-4,-13 4 43,20-7-36,1 3-21,1-4 7,3-1-14,1 2 10,10-4-23,-19 6 13,19-6-18,-14 3 13,14-3-16,-11 4 11,11-4-16,-11 4 13,11-4-15,-12 4 3,12-4 11,0 0-18,-11 4 19,11-4-16,0 0 14,-10 2-13,10-2 13,0 0-11,-10 5 7,10-5-8,-9 5 16,9-5-16,0 0 10,-9 7-15,9-7 14,-11 6 5,11-6-12,0 0-26,0 0-65,-7 7-71,7-7-35,0 0-97,0 0-29,0 0-94,11 2-79,-11-2-158,18-10-582,-7 0-847</inkml:trace>
  <inkml:trace contextRef="#ctx0" brushRef="#br0" timeOffset="107162.115">24568 12475 23,'2'-12'583,"-2"0"-230,0 0-9,-1 1-132,0-1-8,-3 1 2,0 1-26,-1-2-19,-9-11 124,5 14-103,0-1-82,-3 3 35,0 1-74,-1 0 40,-2 6-68,0 0 45,-4 6-61,-2 3 48,-1 2-13,-2 6 0,3 1-23,-1 0-4,5 2-5,-13 17-6,20-22-8,0 2 5,5-3-2,1 0 0,2-2 1,3-1 3,1-2 0,5-1 1,2-2 3,3-2-5,0-3 3,3-1 6,0-3-10,1-3-2,2-2-4,1-4-6,-5-1 7,3-3-51,-3 4 61,-1-3-54,-4 4 75,0 1-50,-1 2 55,-2 0-63,-6 8 52,9-8-60,-9 8 51,0 0-53,11 4 55,-3 8 11,-8-12-19,10 17 4,0-9-58,0 3 65,3 2-3,6-3-2,0-1-1,4 0-8,2-3-61,7-1-82,1-1-95,-2-4-68,9 0-72,4-6-507</inkml:trace>
  <inkml:trace contextRef="#ctx0" brushRef="#br0" timeOffset="107814.1141">26310 10761 316,'0'0'443,"2"-14"-12,-2 14-142,0-12 20,0 12-82,0-12 46,0 12-81,0 0 42,3-14-85,-3 14 21,0 0-86,0-12 26,0 12-76,0 0 39,0 0-10,0 0-68,2 12 57,-2-12-62,0 24 62,0-7-72,-2 4 55,2 1-55,-3 3 54,1 1-4,-2 1-6,2 1 1,-4 1 17,2-3 11,0 0-8,1-3-6,-1 1-5,0-4-5,2-2-62,-1-2 63,-2 0-58,5-3 64,-2-1-54,2-12 61,0 17-54,0-17 60,7 12-60,-7-12 54,13 3-55,-13-3 51,38-3 10,-24 0-37,2 2-3,-2 0-3,1-1-5,-1 4-2,-1-1-2,0 2-14,-1 0 14,-1 2 4,-2 0-3,-9-5 4,13 9 7,-13-9 27,3 13 23,-12-2 63,2-6-71,-2 0 60,-2-1-66,-1 0 43,-1-4-62,0 0 39,-1-2-59,1-1 28,1-5-106,1 0-21,3-3-139,5-3-39,3-3-108,3 0-112,5-6-488,1-1-572</inkml:trace>
  <inkml:trace contextRef="#ctx0" brushRef="#br0" timeOffset="108406.1147">26058 14654 527,'5'-9'559,"-5"9"-118,7-12-71,-7 12-23,4-12-23,-4 12-32,0-12-69,0 12 12,0 0-97,-2-13 26,2 13-87,-9-4 40,9 4 3,-16 8-6,5 0-20,-1 2-14,-15 19 47,12-7-58,1 0 9,7-1-11,-1-1-3,3-1-11,1-2-19,6-1-5,0 0 4,5-1-4,1-4-3,9 0-10,2-2-2,4-3-30,4-3-51,40-4-238,-19-7 61,2-2-59,13-6-101,-1-2-176,1-7-343,0-2-495</inkml:trace>
  <inkml:trace contextRef="#ctx0" brushRef="#br0" timeOffset="109375.1235">28755 13147 26,'0'0'519,"-1"-13"-135,1 13 177,-1-16-353,1 16-26,0 0-17,1-12-35,-1 12-30,0 0-23,0 0-22,0 0-7,0 0-5,0 0 11,0 0 21,1 19 19,1-6-34,-1 1 7,0 4-26,3 0 9,-3 1-28,2-1 13,-2 1-14,0 1 15,0-1-23,2-2 22,-3 1-1,0-2 14,3 0-24,-3-3 11,1-1-16,0-1 12,-1-11 1,0 27 149,0-27-47,1 13-6,-1-13-21,0 0-20,2 10-13,-2-10-14,0 0-11,0 0-12,9-10-3,-3 2-12,-6 8-9,11-13-7,-4 8 1,-1-1-2,10-4-7,-7 6-5,-9 4 4,18-3-7,-18 3 4,13 3-4,-2 1 4,-11-4-8,13 10 12,-7-3-7,-1 1 8,-1 1-7,1 0 5,-3 0-1,-2-9 1,2 18 10,-2-18-3,-4 20-1,1-11 10,-3-1 12,1 0 10,-1 1 7,-2-2 15,-1 0 12,2-2 3,-2 0 12,1 0-57,-2 0 52,10-5-59,-17 7 50,2-2 15,15-5-68,-11 3 35,11-3-43,-14 2 37,14-2-41,0 0 38,-14 4-39,14-4 37,0 0-39,-13 1 37,13-1-9,0 0-24,0 0 33,-12 2-28,12-2 23,0 0-5,0 0-4,0 0-34,-12-3 31,12 3-5,0 0-3,0 0-2,0 0-5,0 0-7,0 0-25,0 0 21,0 0-11,0 0 23,0 0-61,0 0-4,0 0-114,0 0 4,0 0-51,0 0-29,0 0-70,0 0-5,0 0-48,0 0-34,0 0-537,0 0-522</inkml:trace>
  <inkml:trace contextRef="#ctx0" brushRef="#br0" timeOffset="109908.1091">28980 12964 95,'0'0'495,"11"-10"-70,-11 10-64,9-14 3,-9 14-35,8-12-4,-8 12-39,7-10-18,-7 10-55,7-13 96,-7 13-206,0 0-29,0 0-2,0 0-23,0 0 21,2 17 9,-6-2-8,1 2-64,-2 6 67,1 7 8,-3 1-1,2 2-15,-2 5-2,1-3-5,-5 32 34,7-35-56,-1 0-1,1-2-13,0-4-7,0-2 0,2-2-4,-1 0-4,-2-5 3,4 0 4,-3-2-2,3-1-5,-1-4 3,0 1 12,2-11 31,-3 17 31,3-17-2,-4 11-19,4-11-12,0 0-9,0 0-6,-15-3-12,7-6-25,1 0-18,0-5 2,-4 0 2,-2-1 0,-1 0-39,0-1 49,-1 4-3,-17-12-4,15 16 3,1 1 0,1 4-40,0 1 45,-2 4-7,1 1 8,1 4-3,-3 2 3,2 2-7,2 2 14,5 0-2,1-1 1,2 2 2,4-3 2,2 13 29,7-14-10,-2-3-3,7 2-32,0-2 36,6-3-30,1 0 29,0-3-10,2-1-47,1-1-12,0-3-113,1-1-116,-1-1-165,1 0-154,-4-3-540</inkml:trace>
  <inkml:trace contextRef="#ctx0" brushRef="#br0" timeOffset="111449.1142">24066 16125 79,'3'-15'505,"-3"15"-91,1-16-60,-1 16-58,2-21-47,-2 21-12,0-21-10,0 21-22,-4-20-22,1 11-23,-4-8 66,-2 11-144,1 0-21,-1 3-9,-3 1-8,-2 4 10,-3 1 2,-3 5 5,-1 2-16,-2 7 4,-1-1-15,0 8 7,2-3-11,3-1-6,3 3-3,-7 17 12,15-22-20,4-1-4,2-2 3,2-3-1,4 0-1,3-3 2,4 1-9,2-6 7,3-2-8,1-3-4,2-2-17,3-3 0,1-4-3,2-2-13,-3-3-9,0-2 6,-2 3-5,-3-1 18,-2 3-4,-3 3 25,-1-1 0,-2 1 14,-2 3-18,-7 6 15,13-6-14,-13 6 28,0 0 0,0 0 10,13 4-5,-7 8 14,-6-12-25,9 17-1,-4-9 1,2 3-5,0 1-4,0 1-13,3-1-42,-1-1-70,0 2-79,4-3-53,-2-1-94,2 1-18,1-1-33,-1-4-264</inkml:trace>
  <inkml:trace contextRef="#ctx0" brushRef="#br0" timeOffset="111706.1166">24557 16266 1271,'0'0'449,"0"0"-65,-7-5-65,7 5-65,0 0-43,0 0-28,0 0-17,7-11-8,0 6-7,4 0-18,4 0-15,7-2-17,2 1-17,3-3-16,33-6 30,-33 11-69,-2 0-43,-1 0-44,1-1-55,1 1-39,-3 2-43,-2 0-49,0-1-41,-1 1-41,-2 0 22,2-1-37,-3 0-337,2 0-188</inkml:trace>
  <inkml:trace contextRef="#ctx0" brushRef="#br0" timeOffset="112090.1167">25597 15738 592,'4'-9'605,"-4"9"-152,10-7-93,-10 7-78,0 0-76,2 11 167,-2-11-179,0 21 15,-2-9-28,2 4-27,0 4-22,0-3-18,0 3-17,0 0-10,3 2 1,-1 3-1,0-3 13,0 0-16,1-3-13,-2-2-25,2-1 4,-1-1-12,0 0-3,0-3-22,1-1 14,-2-1-11,-1-10 21,1 15-20,-1-15 5,0 0-12,-5 11-7,5-11-20,0 0-24,-19-4-11,19 4-1,-32-10-48,16 6 70,-2 4 6,0-3-1,0 3 2,-2 3 9,0-1-1,2 2 8,0 1-4,-1-1-4,4 3 8,1 2 5,1 0 64,3 2-15,2 1 7,-1 7 31,9-19-42,4 18 14,1-12-17,4 1 3,1-2-18,2-2 1,4-2-62,0 0-80,2-1-80,0-1-95,0 0-107,0-2-147,0-2-460,0-2-606</inkml:trace>
  <inkml:trace contextRef="#ctx0" brushRef="#br0" timeOffset="114449.1094">25079 13096 146,'-7'-12'306,"7"12"-76,-3-9-48,3 9-23,-4-10-20,4 10-5,-4-10 0,4 10-10,-4-9-7,4 9-23,-2-10 5,2 10 24,0 0 0,-3-12 4,3 12-4,0 0-7,-1-10-8,1 10-16,0 0-16,0 0-19,0 0-11,-4-11-27,4 11 8,0 0-3,0 0-7,0 0 14,0 0 16,0 0 14,10 6 3,-10-6 5,13 12 8,-6-4-2,3 1 9,-2 1 4,2 0 2,2 4 7,0 0-10,1 1-3,1 0 10,-1 2-7,16 16 73,-13-12-90,-1-3-8,2 2 1,-2 1-1,1-1 8,1 0 1,-1 0-5,0 0-66,1 0 59,-1-1-51,1 0 45,1 1-32,-1-1 62,0 1-46,-1-1 29,3-1-38,-1 1 30,0-1-39,0 1 28,-2-1-36,-2-1 27,0-3-30,1 3 20,-2 0-11,-1-2 25,2 2-27,-2 0 19,-1-2-27,0 1 24,12 13-4,-14-16-27,-1-2 22,0 3-30,1-3 23,0 0-22,-1 1 25,2-2-23,-3 1 24,3-2-28,-2 0 30,-2-2-29,1 1 26,-1 0-26,1-2 24,5 6-9,-12-12-23,10 12 31,-10-12-6,11 11-1,-11-11 0,10 9 0,-10-9-8,9 11 7,-9-11-4,8 8 2,-8-8-4,10 10 2,-10-10 1,7 8-6,1 2-7,-8-10 10,7 9 3,-7-9-2,7 9 0,-2-2-2,-5-7 0,8 13 1,-8-13 2,9 14 0,-9-14 0,7 13 0,-7-13 5,7 10-5,-7-10-4,7 12 4,-7-12-3,8 8 0,-8-8 2,6 8-1,-6-8 0,4 7 0,-4-7-3,5 7 1,-5-7 3,8 7-6,-8-7-5,5 8 16,-5-8-8,6 7 3,3 0 9,-9-7-6,9 6-1,-9-6-1,7 4 3,-7-4-1,0 0 3,9 5-4,-9-5 0,0 0 2,0 0-5,12 3 0,-12-3 4,0 0-2,0 0 2,14 0-2,-14 0-1,0 0-4,0 0 2,0 0-1,0 0-4,0 0 2,14-1 1,-14 1-11,0 0 13,0 0 0,0 0 0,0 0-14,0 0 17,14 0 2,-14 0-28,0 0 30,0 0 0,0 0-28,0 0 29,0 0-1,16 1-3,-16-1-1,0 0 2,0 0 1,0 0 0,0 0-3,0 0-2,0 0 2,0 0-3,11-1-2,-11 1-3,0 0 2,0 0 0,0 0-2,0 0 11,0 0-9,0 0-2,0 0 4,0 0-9,0 0 10,9 6 1,-9-6 2,0 0-2,0 0-5,0 0 4,0 0-1,5 6 2,-5-6 1,0 0 1,0 0 1,0 0-1,0 0 1,9 3 0,-9-3-4,0 0 0,0 0 2,0 0-2,0 0 3,10 5-3,-10-5-3,0 0 4,0 0 2,12 4-4,-12-4-1,0 0-13,0 0 19,11 4-2,-11-4-7,0 0 4,0 0 2,11 4 0,-11-4-2,0 0 1,0 0 0,10 5 4,-10-5-2,0 0-1,0 0-1,0 0 0,0 0 1,8 5-1,-8-5 0,0 0-2,0 0-1,0 0 6,0 0-1,0 0 1,0 0-1,0 0-1,9 4 1,-9-4-3,0 0 1,0 0-1,0 0 1,0 0 3,0 0-3,0 0 1,0 0-7,12 3 8,-12-3 4,0 0-1,0 0 0,0 0 0,13 0-1,-13 0 7,14-5-8,-14 5 1,11-4-1,-11 4-10,15-8 9,-5 3-2,3-2 0,1 2 2,-1-4 0,5 1-1,0-1 2,2-2 1,-1-1-3,2-1 0,4-1-1,0-1 0,0-1-19,0 0 17,-1 0-9,1-1 16,0 1-13,0-3 15,-1 3-16,0 0 16,-1-1-15,0 0 15,0 2-16,0-1 17,0-1-15,25-15-3,-29 18 22,4 0-22,0-1 15,-1 0-12,0 1 17,1 0-18,0 0 21,0-2-24,-2 4 22,2-2-25,2 2 25,-3-3-19,0 3 20,1-2-6,20-11 8,-23 11-12,3 0 3,-3 3 3,-2-1-3,2-1-2,-2 1-2,0-1 0,2 2 0,-2-1-1,2 1 2,-3 1-1,4-4-4,-2 3 4,0 1-6,25-15 0,-19 13 7,-6 1 1,2 1 0,4-3-1,-5 3-20,0 0 24,5-2-21,-1 0 22,2 0-22,-3 1 20,-2 2-16,3-2 16,-1 1-10,-3 0 21,2 1 14,-3-3 12,6 0-13,-1-1 5,-1 0-2,3 0 2,-2-2-12,2 2 0,-6 0-9,5 0 2,0 1-9,-1 0 0,2 0-2,-2 0 4,-3 2-2,23-10 18,-22 9-8,1 1 0,-2 1 11,-1-1 1,0 0-5,-1 1-3,-2-2-1,1 1-5,-1 0 3,0 2 8,-4-1 8,2 1 4,-1-2-8,0 2-5,15-8 9,-16 8-24,-2-1 5,3 2 2,-3 0 15,1-1-5,-1 0 20,-1 3-17,0-1 18,-1 1-14,-1 0 23,2 0-24,-3-2 34,2 3-25,-9 4 36,16-8-29,-16 8 34,12-9-22,-12 9 39,11-8-14,-11 8 1,11-7 1,-11 7-3,6-6-3,-6 6 1,9-4-10,-9 4-4,0 0-39,9-7 15,-9 7-7,7-5 13,-7 5-34,0 0-8,0 0-8,0 0-50,8-5-60,-8 5-126,0 0-81,0 0-77,0 0-98,-10 8-152,-1 1-144,-2-2-796,-6 4-1233</inkml:trace>
  <inkml:trace contextRef="#ctx0" brushRef="#br0" timeOffset="115351.1111">27545 15663 539,'0'0'337,"15"-9"-15,-9 4-32,0-2 9,2-1-14,-2 3-18,-1-1-22,-5 6-7,8-10-16,-8 10-32,5-10-36,-5 10-34,0 0-27,0 0-18,-5-9-18,-5 13-10,-4 3-5,-6 3-6,-5 5 10,-6 4 5,-3 1 13,1 3-3,1-2-4,3 0-7,0 3-1,4-4-21,2-1 6,6 0-6,3-2-2,-7 12 7,17-16-22,2-3 1,2-10 0,4 17-1,4-11 0,2-2 1,3-3-11,6-1 14,1-2-19,2-3-2,1-2-7,4-4-2,-2-1-11,-2-5-1,14-9-7,-21 12 18,-3-1 10,-2 5 28,-2 0 23,1 1 3,-3 2-5,-1 0-12,-6 7-11,12-7-10,-12 7 4,0 0-2,9 4-12,-9-4 7,4 11 2,-4-11-11,6 17 8,-4-8 0,1 5 7,4-1-13,-2 1-57,1-2-72,-1 2-16,1 0-75,1-3-57,0 1-23,2 0-50,0-1-22,0-3 25,2 0-83,10 1-949</inkml:trace>
  <inkml:trace contextRef="#ctx0" brushRef="#br0" timeOffset="115804.1237">27852 15911 248,'6'-5'719,"7"-6"357,-8 3-625,7 1-26,-1-1-3,3-2-38,1 0-70,5-2-29,7-1-78,-1-1-25,12 3-38,0-4-19,0 5-45,-5 2 2,3 0-32,-1 3-28,-2-1-63,1 2-19,-6 2-57,0-1-29,-3 0-41,-2 1-56,-4 0-41,1 2 7,-5-1 25,-2 0 39,-2-2-16,-11 3 10,15-2-3,-15 2 14,9-7-9,-9 7-109,1-12 219,-1 12 4,-3-10 44,3 10 2,-7-11 66,7 11 19,-6-10 46,6 10 23,-6-11 27,6 11 10,-7-11 27,7 11 9,-6-10 16,6 10 10,-4-11-5,4 11-10,-5-7-23,5 7-22,0 0-21,0-14-17,0 14 1,8-8-1,-8 8-6,11-6-4,-11 6-8,14-5 7,-3 2-8,-11 3 5,23 0-5,6-3 72,-10 3-77,3 0 9,-1 0-21,6 0 11,2 3-25,0 0 2,0-1-22,-1 3 12,0-1-27,-2 3 8,-2-3-15,-3 3-5,-4-3-1,-3 3 6,4 8 3,-18-15 11,1 14-20,-5-4 14,-2-2-14,-6 2 10,-1-1-21,-2 0-1,-2 1-35,0 0-26,-1-3-71,1 1-73,-1-1-79,2 0-95,1-4-99,-9 5-2430</inkml:trace>
  <inkml:trace contextRef="#ctx0" brushRef="#br0" timeOffset="116170.1112">29485 15402 537,'9'-9'421,"-9"9"-70,0 0-61,5-13-33,-5 13-37,0 0-24,0 0-26,-11-1-20,11 1-25,-15 7-20,5 0 1,-4 1-11,1 4 5,-2 1-20,2 2 16,-1 1-22,3-1-6,1 0-8,1 0 23,3-1-16,1 0-3,2-1-16,0-2 3,5 2-11,-1-1 2,3-3-18,12 8 18,-6-9-16,3-2-14,1-2 0,0 0-61,1-1-52,-1 0-57,1-2-77,-1-1-73,1 0-131,0-4-419,-1 1-405</inkml:trace>
  <inkml:trace contextRef="#ctx0" brushRef="#br0" timeOffset="116678.1128">29752 15587 708,'0'0'556,"0"0"-100,0 0-42,0 0-39,0 0-56,0 0-45,0 0-43,0 0-34,13-8-39,0 1-34,6 2-22,4-1-16,8-1-23,37-9 28,-32 8-57,-2 3-9,0 0-55,-1 0-81,-4 1-73,-1 1-73,-1-1-66,-2 2-109,-5 0-471,4-2-469</inkml:trace>
  <inkml:trace contextRef="#ctx0" brushRef="#br0" timeOffset="117013.1153">30690 15173 202,'0'0'647,"9"-7"-169,-9 7-118,0 0-46,0 0 15,0 0-33,-3 14-15,0-6-42,-1 3-17,-1 2-16,-5 16 127,6-14-202,1 1-21,1 2-16,-1-3-6,2 2-13,1-2-8,0-1-2,1-2-13,-1 2 3,1-3-18,1 1-8,-2-12-2,1 19 0,-1-19-2,1 14 1,-1-14-5,0 0-8,-1 11-28,1-11-26,0 0-9,-15-6 10,3 5-1,1 0 5,-4-1 9,-3 2 12,-2 0 9,-1 1 0,-4 2 6,1 0 9,-25 13 7,29-10-8,-1 4-6,4-1 3,4 0 1,4 0 0,3 0-3,6-9-20,0 16-43,0-16-86,11 14-89,-4-6-100,2-3-80,2 0-116,-1-1-376</inkml:trace>
  <inkml:trace contextRef="#ctx0" brushRef="#br0" timeOffset="117549.1123">27727 16368 309,'0'-14'506,"0"14"-76,-6-9-44,6 9-28,-8-9-24,8 9-51,-15-7-41,15 7-30,-17-4-42,17 4-25,-25 4-33,-11 11 64,11-1-86,1 3-13,-1 0 4,3 1-18,1 0-16,3-1 3,7 0-12,-2 0-8,3-2-3,4-1 0,2-2-4,1-2 1,3-10 2,-2 19-3,2-19-4,9 11-5,-3-5 7,6-4-2,-12-2-7,22 0-2,-4-2 0,-2-4-2,0 1-5,2-1-4,-3 1-3,2-2-3,-2 2-14,-1-2 2,-1 2 25,7-2-12,-20 7 0,16-4 2,-16 4-1,14 0 2,-14 0-3,10 5 5,-3 1 3,-7-6-4,12 12 1,-5-4 1,-1-2 3,2 2-45,2 0-58,-3 2-70,4-1-66,1 0-79,1-1-64,1-2-100,1 0-345,1-1-360</inkml:trace>
  <inkml:trace contextRef="#ctx0" brushRef="#br0" timeOffset="117790.1215">28043 16591 80,'0'0'858,"0"0"-173,6-10-59,-6 10-68,3-10-48,-3 10-36,4-10-33,-4 10-50,11-12-67,-2 3-53,20-11 145,-4 8-259,4-1-28,11-1-26,3-1-21,3 1 1,4 2-34,-2 0 10,2 0-34,-1 2-4,-1 2-74,-4 0-39,1 2-68,-11 1-42,0 1-35,17-1-316,-31 2 279,-3 1 28,-1-1 14,-3 2-37,-3-2-23,0-1-3,-10 4-13,12-9 20,-12 9-33,5-13-1,-5 13-57,1-17-189,-2 5-82</inkml:trace>
  <inkml:trace contextRef="#ctx0" brushRef="#br0" timeOffset="118023.1192">28831 16211 526,'-1'-10'317,"1"10"4,-3-15-8,3 15 1,-2-13 16,2 13 3,-3-11-21,3 11-48,0 0-40,-1-12-51,1 12 79,0 0-152,0 0-1,0 0-3,0 0 2,0 0-6,11 7-13,-11-7-13,6 16 2,-3-7-8,0 3-3,0-2-9,-1 2-11,4 0-9,-1 1-8,6 12 20,-6-13-18,0-2 0,0-3-7,-3 3 0,-2-10-1,8 15-11,-8-15 9,4 11-1,-4-11-1,-2 13-5,2-13-46,-7 10-39,-1-3-49,8-7-60,-28 9-409,17-7 149,-1-1-126,0-2-287,0-1-410</inkml:trace>
  <inkml:trace contextRef="#ctx0" brushRef="#br0" timeOffset="118579.1121">29321 16154 615,'0'0'577,"0"0"-123,0 0-92,0 0-74,0 0-69,0 0-33,0 0-8,0 0 182,0 14-207,1-3 20,0 1-38,2 2 14,0 1-52,-2 2 15,3-2-31,-3 2 14,1-2-33,1 1 6,-1-1 29,0-1-11,-2-2-20,1 0-7,0 8 37,-1-20-57,1 15-7,-1-15-31,3 14 24,-3-14-2,5 12-2,-5-12-7,12 9-1,-4-4-4,1-2-6,1 2-5,0 0 2,-1-1-6,0 2 7,9 5 0,-18-11-1,13 11-10,-13-11 15,6 11-1,-6-11 1,0 13-3,-4-4 3,-1-2 1,-1-1 0,-2 0-6,-1 1 7,-1-2-35,1 2-51,-1-2-53,-9 3-356,10-4 135,9-4-143,-16 5-563,16-5-677</inkml:trace>
  <inkml:trace contextRef="#ctx0" brushRef="#br0" timeOffset="118804.112">29595 16441 385,'16'-1'774,"-16"1"-179,14-2-66,0-2 352,-14 4-474,18-4-40,-7 0-52,4-1-61,1 0-83,6 0 3,2-1-40,0 0-26,2 0-22,1 1-17,0 1-15,0-1-11,1 1-19,0 1-31,23-1-159,-30 2-12,1 1-73,-2 1-62,-2 0-51,1-2-70,-2 2-28,0 0-46,2-1-339,-3 0-392</inkml:trace>
  <inkml:trace contextRef="#ctx0" brushRef="#br0" timeOffset="119137.1094">30551 16110 187,'0'0'742,"10"-8"-183,-10 8-132,6-6-87,-6 6-78,0 0 5,0 0 7,0 0-29,4 13-46,-4-13-29,-1 19-15,-1-9-43,2 4 8,0-1-46,0-1 27,2 2-31,-2 1 10,1-1-36,0-2 20,1 1-32,0-2 21,-1 2-35,2-2 23,-3-11-30,5 18 27,-5-18-20,2 13 18,-2-13-33,4 9 25,-4-9-18,0 0-8,0 0-46,0 0-43,0 0 27,-10-13-16,10 13 29,-15-9-10,3 4 26,-3 1-8,-2 3 22,-1-1-7,-2 4 37,1 0-7,-4 3 38,-19 7 24,26-4-55,2-2 7,4 3-9,1 1 20,4-1-21,2 0 24,4 3-29,3-4 26,4 1-32,2-3-7,3 3-75,1-4-87,2 0-106,-1-1-83,20 4-664,-20-7 182,0-2-383</inkml:trace>
  <inkml:trace contextRef="#ctx0" brushRef="#br0" timeOffset="119877.1158">27505 15663 257,'0'0'567,"3"-11"-139,-3 11-71,0 0 289,0-14-354,0 14-3,0 0-15,-7-13-64,7 13-16,-5-13-33,2 4-30,0-3-16,-2 0 1,3-5-18,0-4-20,2-4 18,2 0-7,3-8-7,1-1 11,3-7-7,2 0-24,8-1-11,6-8-14,6-1 2,7-2-21,7 0 0,6-3-7,16-8-4,10 3-4,9 3-3,6 6 0,7 4-5,9 5-44,127-26 70,-106 45-20,7 8 1,0 8-4,-2 8 9,-1 8-1,0 6-1,-4 6-5,-1 6 9,-7 3-17,-5 2 9,-10 4-13,-8-1 18,-23-5-12,-5 1-2,46 28-2,-65-30 13,-15-5-6,-4 2 22,-4-1 17,-7-7 16,-5 3 48,-4-4 0,-3 2 19,-2-3-23,-5-1 8,-2-1-14,-1-1-11,-2 0-15,-2-2-16,-10 12 25,5-11-45,0 0-82,-2-1-80,0 0-130,-4 0-189,-1 2-194,-3-3-726,-2 0-972</inkml:trace>
  <inkml:trace contextRef="#ctx0" brushRef="#br0" timeOffset="120660.1114">29135 14034 352,'6'-9'609,"-6"9"-147,7-14-113,-7 14-76,0 0-58,0 0-49,0 0-34,7 8-27,-8 3-21,-3 21 38,2-10-78,-1 2-1,1 0-13,-1-1-14,-2 2 1,4-4-1,-3 2 1,-1-2 0,1-3 3,0-2 17,0-1 3,-1-1 36,1-1 5,-1-4 33,-1 1 3,1-5 6,5-5-29,-9 6-12,9-6-19,-9-6-4,9 6-22,-6-15 2,6 1-11,1-2-2,6-5-8,2-7-5,1 1-3,3 0-4,4-4-5,16-17 2,-14 26-1,1 5-7,-1 0 3,-2 6-4,-2 3 0,-1 3-1,-3 2 7,2 5-8,-13-2 8,16 7 0,-11 2 3,-5-9-1,4 18 1,-6-7-1,-4 3-1,-1-3 0,-6 2 2,-2 1 4,1 1-5,-4-2 0,1 0-2,0-1-56,2-2-72,2 0-81,3-3-65,1 1-34,9-8-35,-6 10-51,6-10-379</inkml:trace>
  <inkml:trace contextRef="#ctx0" brushRef="#br0" timeOffset="121220.1115">29512 14082 349,'0'0'417,"6"-7"-86,-6 7-40,0 0-13,0 0-14,-11 4-41,3 3-29,-2 0-39,-1 1-33,1 2-19,-3-1-20,2 3-11,-1-2-16,2 2-25,3-3 8,-1 1-1,3-1-5,0-1-6,5-8 7,-3 11 3,3-11 2,7 8-7,-7-8 1,11 3-7,-11-3-5,19-3-4,-8 1-3,2-5 0,14-3 16,-14 4 7,0 0 17,-4 3-2,2-3-10,-11 6-12,16-4-7,-16 4-3,0 0-1,17 1 6,-17-1 3,7 12-1,-7-12-7,3 13-2,-3-13-2,4 28 12,-4-28-14,3 21-15,-3-21 10,2 18-23,-2-18-30,8 17-44,-8-17-11,9 12-37,-9-12-41,16 7-36,-16-7-36,21 0 2,-9-3 29,2-1-7,0-3 45,1-3 4,1-2 41,0-3-6,3-4 14,-3-4-37,4-3 5,1-5-14,-2-1 65,1-1 104,-2 0 53,2-2 30,-1 3 84,-1-1 40,-1 3 59,10-18 286,-18 27-286,0 5-10,-1 2-50,-1 1-32,-2 3-51,-1 2-11,-4 8-34,6-7-4,-6 7-27,0 0 12,0 0-21,-1 17 7,-2-5-18,1 1 12,-5 22 16,3-12-32,1 0-2,-1 1-4,-1 1 0,2-1-2,0-1-3,-1 0-3,0 0-12,0-2-44,0-3-37,0 0-29,0-1-26,-2-2-28,1 0-29,0-1-13,-1-3 12,-2 0-22,2-4 5,-2 0-7,1-1 9,-3-1-28,0-2-198,10-3 86</inkml:trace>
  <inkml:trace contextRef="#ctx0" brushRef="#br0" timeOffset="121569.1153">29727 14214 447,'-13'-2'213,"3"-1"-42,10 3 25,-20-4-31,20 4-8,-16-3-10,16 3-22,-13-2-25,13 2-11,-9-5-31,9 5-11,0 0-8,0 0-6,5-10-7,10 5 11,-3 1-26,2-2 0,2 2 1,1 0 0,5-4 11,2 2 6,5-5-3,-1 2 3,3-1-6,-2-1-5,-3 0 4,4-2 9,-3-1 5,0 0-3,26-17 22,-29 14-3,-2-1 19,0 1 14,-1 0 29,-4 1 6,-2 2 23,-1-2-1,-2 7 21,-2-2-19,-1 2-23,-2 2-40,1 0-14,-8 7-23,10-9 1,-10 9-16,0 0 5,0 0-16,0 0 2,5 8-5,-5-8 4,-6 15-5,1-5 12,-2 3-2,0 1-2,-1 2-6,2-3-1,0 3 2,2-3 0,0-1 7,1 8 57,3-20-38,4 19 7,1-11-7,2 1-4,3-1-12,1 0-2,1 2-12,0 0-8,0 1-69,0 1-74,3 1-83,-2 2-56,1 1-90,-3 0-72,12 14-1903</inkml:trace>
  <inkml:trace contextRef="#ctx0" brushRef="#br0" timeOffset="123046.115">16584 8799 476,'0'0'450,"6"-10"-42,-6 10-147,0 0 30,2-13-77,-2 13 21,0-11-100,0 11 51,-2-15-77,2 15 43,-8-19-46,2 8 40,0-2-86,-2 1 41,-4-2-56,-1 1 44,-2-1-63,-2 1-3,-6-1-6,-2 1-6,-5 2-1,-2 1-6,-56-6 1,38 13-5,-6 1 0,-3 2 51,-4 2-59,-12 1 47,-1 6-58,-2-2 54,-3 6-57,1-1 54,-1 0-51,1 3 52,1 1-55,3 1 57,2 2-58,-70 19 33,77-17 34,0 1-67,0 2 58,1 0-57,4 3 58,2-3-61,4 2 59,3 0-62,3-1 58,12-4-54,2 1 48,4-1-58,4 0 51,2 1-47,-21 35-4,25-22 27,3 1 54,-1 1-62,7 3 52,-1 1-48,6-1 44,-1 0-57,7-2 57,4-1-60,0 5 57,2 0-57,5 1 60,1-2-58,3-1 55,1-1-53,1-3 14,6 2 1,1-3 11,2-3 20,8 0 23,8 3 4,1-4 7,6-4 16,2-3-2,8-1-11,1-5-12,2 0-8,5-2 1,1-4-6,78 5 11,-67-10-26,0-5-5,2-3-3,0-2 1,0-2 2,3-4 3,-2-3-15,1-1 40,0-6-24,-4 0 31,3-1 22,-5-4 0,-1 0-3,-4-3-10,58-35 37,-69 26-54,-6-1-7,-2-3 7,-7-3-9,-3-7-7,-2 0-6,-6-6-28,-3-2 33,-5-3-28,-3 0 21,-5-6-15,-4-1 1,-5-2 0,-3 0 2,-8-64 18,-4 71 17,-3 2 14,-7 6-16,1 2 10,-4 12-13,-2 5-10,-5 1-1,-4 4-4,-5 7-7,-3 2-5,-4 7-3,-5 6-29,-5 6-65,-3 6-100,-15 9-74,0 10-80,2 7-216,-22 9-722,20-1-888</inkml:trace>
  <inkml:trace contextRef="#ctx0" brushRef="#br0" timeOffset="128697.7519">7710 8228 216,'-7'-13'779,"7"13"-438,-10-12-98,5 5 47,0 0-80,-2-3 59,2 4-61,-2-2 51,-1 0-65,2-1 58,-2 0-67,-1 2 27,3-1-65,-3 2 15,1 0-62,-12-2 80,20 8-97,-24 3-62,10 5 45,-3 2-65,-2 6 52,-2 4-57,2 1 43,2 1-44,-2 6 46,0 1-52,5-4-2,2 4 8,1-2-21,3 0 25,-2 20-177,8-24 76,4-4-88,1-2 43,3-2-84,2-1-17,3-4-16,2-3-29,3-3-21,1-4-29,0-2-346,4-5-197</inkml:trace>
  <inkml:trace contextRef="#ctx0" brushRef="#br0" timeOffset="128977.7534">7741 8299 389,'8'-13'610,"-3"-1"-86,1 5-139,-4-1 11,-2 10-122,4-18 3,-4 18-104,0 0 16,-2-12-89,2 12 38,0 0-37,-17 5 57,11 1-73,-2 3 38,2 2-55,-3 0-10,4 1-12,0 0-5,1-1-10,3 0-5,0 0-8,1-11-2,7 29 20,-3-22-18,2 0-2,4-3-4,1-1 2,0-2-2,3-1-2,1-2 1,1-4 50,-1 2-61,0-5 49,-3 1-52,2 0 37,-4-2-39,-2-3 46,4-14-25,-9 13-36,-3 2 48,0-2-53,-3 2 50,-3-1-59,1 3 55,-1 3-64,-1 0 20,0 4-102,7 3-3,-16-4-99,16 4 7,-16 4-106,8-1 12,-3 11-434,11-14-11,-5 12-270</inkml:trace>
  <inkml:trace contextRef="#ctx0" brushRef="#br0" timeOffset="129888.7573">7899 8279 490,'0'0'564,"0"0"-62,6-8-164,-6 8-6,5-8-96,-5 8 57,4-9-65,-4 9 33,7-11 90,-7 11-259,0 0 26,7-10-75,-7 10 34,11-2-67,-11 2 46,14 0-62,-14 0 49,18 3-60,-8 1 51,0 0-56,0 0 55,-1 3-56,0-3 51,-1 3-31,8 5 13,-9-6 19,-7-6-54,11 11 65,-11-11-60,8 8 63,-8-8-38,6 6 96,-6-6-12,0 0 31,8 8 4,-8-8-13,0 0-20,0 0-10,0 0-12,0 0-23,1-17-8,-1 17-11,1-20 27,-1 20-46,3-21 29,-3 21-40,4-17 26,-1 8-36,1-2 32,1 2-39,0 3 33,-5 6-39,13-11-1,1 4-19,-14 7 28,16-1 3,-16 1 3,18 5 4,-11 0-2,3-2-9,-2 4-12,0-2 3,-2 4 3,2-1 3,-2-1 4,-6-7 4,8 15 11,-8-15 2,8 20 4,-8-20 0,4 11 5,-4-11 7,0 0 25,4 12 36,-4-12 3,0 0 20,0 0-21,0 0-16,0 0-23,0 0-23,0-12 11,0 12-6,1-18-7,3-5-2,-1 14-9,-1-3-5,2 1 0,1 2-2,-1 2-22,3-2 16,1 2 0,-2 1-1,-6 6 1,14-8-10,-14 8-35,14-3-25,-14 3-15,15 2-28,0 7-215,-8-4 118,2 2-80,-3 0 15,0 0-57,1 1 52,-1-1-29,0 0 27,1-1 31,-7-6 22,8 10 50,-8-10 22,11 6 19,-11-6 15,0 0 30,19 0-9,-19 0 104,9-8 39,-9 8 33,11-13 11,-11 13 64,9-13-36,-4 6 78,-5 7-59,10-13 70,-10 13-74,6-10 21,-6 10-75,8-6 29,-8 6-61,15-2 151,-15 2-59,15 7-13,-7 0 38,2 2-73,0 1 46,0 0-70,1 5 45,1 1-60,-2-1 48,0-3-66,-2 1 50,-1-1-46,1 1 10,-2-2 0,3 8 54,-5-9-34,0-1 16,-4-9 30,1 12 37,-1-12-34,0 13 35,0-13-34,0 0 17,-5 9-23,5-9 1,0 0-39,-13-5 6,7-2-50,1-3 8,0-2 1,1-5-8,-1-2-4,1-5 2,1 2-9,1 1-3,1 0-2,2 3 5,-1 1 10,2-1-16,0 7-1,-1 0-10,2 0 1,0 3-5,-3 8-8,13-14 0,-13 14 16,13 2 4,-13-2 2,12 13 4,-6-4-3,0 3-10,0-2-34,-2 3-34,0 0-20,-2-2-26,0 1 25,-1 0-90,0 0 6,0-1-102,2 6-321,-3-17 346,1 14 19,-1-14-16,0 0-27,0 0-36,0 0-2,0 0-189,9-8-11</inkml:trace>
  <inkml:trace contextRef="#ctx0" brushRef="#br0" timeOffset="130392.7495">8742 7951 414,'5'-17'657,"-3"5"-123,1 1-102,-1 0-94,-2 11-91,7-18-55,-7 18-37,6-7-23,-6 7 31,0 0-48,19 14 145,-12-3-130,0 3-68,-1 7 37,2-3-69,-1 6 35,0-1-48,-1-1 49,0 2-62,0-2 19,1 0-108,-1-2 12,-1-1-90,1-2 27,-1-2-80,7 10-190,-5-15 228,-1-3-47,-6-7 10,16 8-5,-16-8 10,16 2 46,-16-2 45,16-2 62,-16 2 80,14-3 107,-14 3-20,12-2 117,-12 2-38,11-2 51,-11 2 175,12-3-258,-12 3 41,0 0-78,0 0 36,13-2-73,-13 2 26,0 0-70,0 0 47,10-2-69,-10 2 50,0 0-62,0 0 50,9-2-55,-9 2 57,10-5-61,-10 5 53,11-12-61,-4 7 49,0-3-54,2 0 56,-1-2-59,-2-1 53,3-1-55,-3-1 52,-1 0-64,0 0 60,-1 3-55,0 0 58,-4 10-54,8-22 24,-8 22 22,0 0-51,-2-11 46,2 11-57,0 0 59,-12 11-55,7-3 59,0 5-57,-2-2 55,1 4-51,1 2 57,1 0-55,0-2 55,2 2-52,-3 13-71,3-19 40,2 2-77,0-13 46,0 21-47,0-21 53,5 14-68,-5-14 23,8 8-97,-8-8 28,14 0-27,-14 0 48,16-7-19,-8 1-7,3-3 10,11-16-138,-12 9 204,1-4 15,1-4-51,-2-3-204,-1-2 180</inkml:trace>
  <inkml:trace contextRef="#ctx0" brushRef="#br0" timeOffset="130651.7486">9246 7940 1295,'6'-17'431,"-4"2"-7,2 1-52,0 5-69,1-11 109,-5 20-273,4-9-29,-4 9-10,0 0 17,5 8-16,-4 3-14,0 1-16,-1 7 32,1 0-67,-1 6 53,0-1-75,0 4 52,0-2-65,0-1-2,2 25-31,-2-27-31,0-1-11,0-2-59,1-1-42,-2-1-40,1-2-33,0-3 2,0 0 20,-2 0 26,2-13 8,-2 18-25,2-18-40,-9 15-16,9-15-264</inkml:trace>
  <inkml:trace contextRef="#ctx0" brushRef="#br0" timeOffset="130907.7512">9248 8304 1084,'-17'3'115,"17"-3"31,-12 0 87,12 0-69,-15-4 65,15 4-32,-13-5 64,13 5-85,-11-8 19,11 8-90,-8-11 28,8 11-79,-4-12 34,4 12-64,3-19 43,0 9-63,3-2 46,1 0-59,2-1 51,0 2-60,1-2 56,0 1-29,3 0 87,2-2-53,0 4 44,-2 1-65,-2 1 46,2 0-56,4-1 82,-17 9-13,17-9-57,-17 9 63,11-5-72,-11 5 51,12-3-64,-12 3 55,12-3-54,-12 3 50,13-2-53,-13 2 53,14-4-55,-14 4 54,16-2-54,5-4 53,-9 1-4,2-2-57,0 1 53,0-2-56,0-2 50,0 2-51,-1-2 7,-2 1 2,1 1-5,-3 0 2,0 3 10,-9 5 31,15-10 12,-15 10-1,13-10 19,-13 10-44,0 0-1,0 0-3,0 0-4,-4 20-2,-1-11-2,0 4-2,0-1-13,-2 5-75,3-2-14,0 0-108,0 2-13,3 1-99,1-1-19,6 12-563,-1-17 102,4 0-322</inkml:trace>
  <inkml:trace contextRef="#ctx0" brushRef="#br0" timeOffset="131380.7523">10207 7902 714,'-3'-13'683,"0"1"-134,-1 0-99,1 3-70,1-1-84,-2 0-12,-2-5 136,6 15-287,-5-14-7,5 14-66,-7-5 15,7 5-41,-9 5 20,3 3-13,-2 5-8,0 4-8,0 2-4,-1-1-9,2 3 49,0-1-59,2 0 43,-3 14-22,4-20-47,1 1 46,0-4-66,2 1 48,1-12-45,-1 17 52,1-17-40,2 14 44,-2-14-44,9 5 59,-9-5-70,13 1 47,-13-1-56,15-1 55,4 1-68,-19 0 8,20 3 53,-10 2-50,6 1 60,-2 5-50,1 3 54,-3 1-51,1 4 57,-2 0-35,0 0 39,-4 2-49,1 1 26,-6-1 36,-1 0 53,-4 21 155,-3-22-121,-3 1 14,0-1 7,-3-1 9,0-2 15,-1-1-19,-2-2 8,1-1-17,-3-3-7,5-2-20,-3-2-12,1-2-13,1-3-20,13-1-27,-37-7-114,27-2-48,-1-3-22,2-5-90,4-2-111,1-1-20,4-2-104,3 0 17,3-2-35,3-3-16,2 1-448,2-1-533</inkml:trace>
  <inkml:trace contextRef="#ctx0" brushRef="#br0" timeOffset="132182.7508">10237 8039 598,'10'-10'593,"-3"1"-153,-1 0-12,0 4-134,1-2-3,-7 7-99,11-13 12,-11 13-84,14-12 94,-14 12-96,11-3-34,-11 3 58,13 0-66,-13 0 29,13 3-64,-13-3 45,16 9-67,-8-3 49,-1 0-55,1 2 42,-2-1-56,-1 1 55,-1 2-59,5 6 48,-9-16-4,2 17-48,-2-17 53,2 17-53,-2-17 52,-3 12-52,3-12 61,-5 12-39,5-12 79,-5 8-55,5-8-3,0 0-4,0 0-45,0 0-23,-13-9-59,13 9 55,2-13-66,-2 13 3,3-15-96,1 6 27,1 1-61,3 1 63,1-2-40,0 1 92,3 0-46,-2 1 90,3-1-45,0 2 84,-2-2-53,14-5 26,-13 8 92,0-1-27,-3 1 84,0 0-30,1 1 89,-10 4-22,13-8 76,-13 8-28,9-6 26,-9 6-74,9-5 18,-9 5-79,0 0 37,0 0-75,0 0 54,-2 14-24,2-14-61,-8 17 50,4-8-54,0 1 52,0 0-56,0 0 52,0 0-40,2 1 33,-2-2-53,4-9 55,-3 16-53,3-16 55,-3 13-55,3-13 42,1 15 25,-1-15-53,0 0 56,10 4-65,-10-4 56,13-5-59,-5-1 53,3-3-60,-2 0 48,0 1-52,1-2 56,-1 2-57,-3 0 52,0 2-60,-6 6 53,13-10-63,-13 10 54,9-5-51,-9 5 61,9 4-51,-9-4 58,7 9-53,-7-9 58,7 16-51,-7-16 51,5 18-55,-3-9 58,-2-9-54,4 17 55,1-2-49,-5-15-49,5 13 31,-5-13-75,6 9 56,-6-9-51,0 0 45,9 6-73,-9-6 37,0 0-62,13-6 57,-13 6-73,11-12 45,-6 2-61,0-2 60,7-24-175,-6 14 125,-1-3-14,0-4 29,0 0 69,0 3 95,2 5 73,-2-1 35,-1 3 67,-1 2 26,1 2-20,-1 2-25,-1 4-21,1-2-31,-3 11 5,7-14 185,-7 14-130,0 0-7,0 0-14,5 11-3,-5-11-6,2 17-19,-2-4-20,-2-3-7,1 5-22,0 2-14,0-2-7,-1-1-14,1 3-1,-1-5-2,0 11 37,2-23-51,2 15 4,-2-15 1,7 11-2,-7-11 0,14 6-3,-14-6-12,23 4-41,-12-2-47,3 0-48,0 5-5,1-2-102,-1 4 1,4 2-93,-4 0-5,0 1-21,-3 4-105,-3-3-222,-3 2-197</inkml:trace>
  <inkml:trace contextRef="#ctx0" brushRef="#br0" timeOffset="132671.7554">7636 9201 453,'-18'2'553,"2"1"-126,4-2-93,-12 2 162,24-3-314,-18 1-24,18-1-17,-15 2-16,15-2-12,0 0-18,-16 2-19,16-2-18,0 0-11,0 0-9,0 0-9,4-9 0,6 4-5,7-1-5,11-3 3,10-3 56,8-2-50,17-3 66,9-2-52,7-1 50,7-3-55,24-5 51,7-3-58,6 1 39,10-2-61,2-1 30,5-1-40,5 1 53,6-2-59,160-36 41,-155 36-44,2 1 5,-1-1 4,-3 0 15,-2 3 31,-2-1 22,-6 1 21,-7 0 23,-4 2 4,-9 1 4,-9 2 14,-7 1 8,-25 6 15,-5 1 17,57-18 238,-87 22-198,-3 2-10,-4 0-9,-12 4-25,-1 1-38,-4 1-12,-6 2-40,-2 0-40,-1 0-98,-3 1-124,-2 0-163,-10 4-270,0 0-214,10-3-672</inkml:trace>
  <inkml:trace contextRef="#ctx0" brushRef="#br0" timeOffset="135817.7521">13184 8903 329,'0'0'394,"5"-6"-107,-5 6 2,0 0-38,7-7 7,-7 7 59,0 0-62,2-11 33,-2 11-41,0 0 59,2-10 167,-2 10-276,0 0-49,0 0-35,0 0-38,0 0-19,0 0-9,0 0-12,3 8-3,1 5-11,-2 4 0,2 4 1,4 2-2,-1 4-33,3 0 41,13 21-23,-10-26-11,3-1 48,2-3-8,2-1 12,3-8 22,2-1 41,4-6 6,9-3-14,9-5-1,5-6-36,13-5 6,-2-3-34,1-6 15,-3-1 1,56-33 46,-63 28-56,-4 0-8,-7 1-22,-8 7 14,-4 2-15,-3 1 13,-5 6-15,-7 3 12,1-2-25,-6 4-21,1 3-112,-1-1-96,-1 1-145,-2 2-159,5-1-1288,-13 6-95</inkml:trace>
  <inkml:trace contextRef="#ctx0" brushRef="#br0" timeOffset="170502.7533">10807 4898 388,'0'0'267,"0"0"-52,0 0-39,2-12 110,-2 12-173,0 0-5,0 0-18,0 0-13,0 0-7,0 0-6,1-11-12,-1 11-2,0 0-14,0 0-13,0 0 0,0 0-4,0 0 3,0 0-8,0 0 11,0 0-18,0 0 0,0 0 5,0 0-5,0 0 1,0 0 0,9-4 14,-9 4 2,0 0 2,0 0-3,10 8-5,-10-8 1,0 0-4,11 8 0,-11-8-4,8 9-3,-8-9 0,13 13-3,-13-13 0,9 12 3,-4-5 7,0 0-7,1 3-9,-1-4 6,-1 2-6,-4-8 4,8 15-4,-8-15 6,9 14-5,-4-4-2,-5-10 9,3 9-2,-3-9-2,4 8-1,-4-8 5,0 0 4,5 8-7,-5-8-1,0 0 4,0 0-1,4 9 0,-4-9 1,0 0-3,0 0 0,7 7 7,-7-7-7,0 0 1,0 0-6,0 0 10,0 0 2,0 0-14,0 0 0,0 0 0,0 0-2,6 7-3,-6-7 29,0 0 1,0 0-77,0 0-6,0 0-41,0 0 57,0 0 0,0 0-21,9 3 35,-9-3-60,0 0-16,0 0-36,11 1-56,-11-1-302,0 0 7</inkml:trace>
  <inkml:trace contextRef="#ctx0" brushRef="#br0" timeOffset="171442.7574">9134 6217 87,'-13'-1'220,"3"-1"-13,-1 0-26,-4-4-22,2 0-38,-2-1-12,0-3-20,-2-2-7,2-3-21,-1-4 14,-1-2-16,-12-29 45,16 20-10,3-4-52,1-2 26,3-5-48,1-2 38,4 1-54,1-5 0,4 1-1,2-1-1,1-2 42,2-2-46,6-7 45,3-3-43,4 1 37,0-2-47,1 0 41,4 0-46,2 1 35,1 1-37,3 1 2,2 0 6,2 0 0,2 2 49,3-2-54,4 1 37,2 2-3,-1 1-7,2 2-7,-1 2 0,52-41 3,-52 52-6,1 2 0,0 3 5,0 5-2,0 2 2,-7 7-7,0 2-31,5 3 51,-2 5-12,1 2 5,1 5 3,-6 4-4,6 2 4,1 4-1,46 16 56,-40-2-10,-2 1-16,-1 2-10,-10 0 2,6 3-9,-1 2-6,-10-2-58,1 0 67,-4-2-68,0 2 9,-4-2 4,0 0 5,-4-2 3,-2-3 6,15 17 31,-19-19 17,-5-2 4,-1-3-3,0 2-5,-3-4-1,0 0-3,-3-2 3,0 1 3,-7-9-3,11 11-6,-11-11-5,11 12 0,-11-12-1,9 9-5,-9-9-4,7 6 2,-7-6-23,0 0-36,8 7-73,-8-7-63,0 0-58,0 0-97,0 13-260,0-13-108</inkml:trace>
  <inkml:trace contextRef="#ctx0" brushRef="#br0" timeOffset="171907.7571">10847 5129 204,'0'0'379,"0"0"-46,0 0-117,-9-4-2,9 4-86,0 0 27,0 0-77,0 0 40,0 0-77,0 0 41,0 0-64,0 0 74,0 0-14,4-9-54,-4 9 71,0 0-69,19-2 50,-19 2-72,19 2-3,-5-2 3,-1 1-5,3 1 2,2 0 5,1 1-23,0-1-27,0 1 33,21 2-148,-22-4 50,2 0 6,-2-2-4,0 0 11,-1 0 4,0-5 8,-1 2 2,-1-2 7,-1-2 16,0-3 17,0-2 12,-3-1 3,-2-3 3,0-2 9,3-21-1,-9 18 21,-3-2-7,0 0 8,0-1 19,-2 0 29,1 0 17,-1 1 56,0 2-21,0 3 86,1 1-42,0 3 54,1 2-81,-1 1 25,0 1-86,1 11 29,-2-17-72,2 17 53,0 0-67,4-10 63,-4 10-53,4 14-3,-2 0-11,1 4-56,-1 8-60,0 8-28,-1 2-99,-4 11-448,-2 0-198</inkml:trace>
  <inkml:trace contextRef="#ctx0" brushRef="#br0" timeOffset="172590.0636">8687 6166 331,'0'0'279,"0"0"-67,0 0-52,4-10-31,-4 10-24,0 0-23,5-13-11,-5 13-7,8-8-5,-8 8-5,10-10 2,-10 10 5,25-12 49,-13 8-39,1 1-4,4-1-4,1 1-13,2 1-9,-1-1-4,6 1-3,2-2 1,-1-2-2,2 3-12,2-4 2,1 1 4,-2-2 10,-1 0 27,16-8 164,-22 6-78,-3 0 8,0 0 15,-4 1 4,-1-1 23,-3 0 4,0 1-32,-2-4-24,-1 1-5,0 0-9,-1 0-26,-2 3-67,0 1 22,-1-1-15,1 1-51,-5 8-73,9-12-114,-4 4-11,-5 8-120,13-12-63,-3 6-86,-1 3-434,-1-2-469</inkml:trace>
  <inkml:trace contextRef="#ctx0" brushRef="#br0" timeOffset="176920.0632">13623 1992 338,'0'0'344,"0"0"-106,0 0-25,0 0-56,0 0 16,0 0-18,-10-4 12,10 4 8,0 0-11,-11-3 0,11 3-6,-8-4-26,8 4-22,-14-4-18,14 4-26,-16-3-13,5 6-6,-13 7-1,7 1-27,-3 5-6,3 7-7,-6 7 9,2 4-3,4 4 13,-2 4 10,4 15-10,1 2 13,3 3-20,3-1 20,3-9 17,0-1-6,3-5 6,2 29 29,4-44-40,1-1 25,0-6 16,1-3 6,1-7-2,1 0 6,2-6-8,-1-5-18,-9-3-11,25-5-14,-10-9-12,3-1-7,-4-9-3,6-5-9,-2-2 1,-3-4-2,0 2-5,-5-1 0,-1 6 17,1 0 11,-6 8 6,3-1-2,-1 6-15,-3 0-9,1 6-17,3 2 3,-7 7 2,13-6 3,-2 9 13,14 19 18,-11-7 17,4 7-9,2 6-6,-1 4-17,0-1 9,0-1-18,-4 1 0,3-2 11,-3-3-6,-1-2-49,-1-2-73,-1-2-41,-1-2-58,0-2-52,12 13-436,-12-19 269,-2-1-75,0-4-294,-9-5-312</inkml:trace>
  <inkml:trace contextRef="#ctx0" brushRef="#br0" timeOffset="177389.0634">14192 2392 385,'-12'0'444,"12"0"-101,-13 0-69,13 0-60,-14 0-36,14 0-12,-13 2-15,13-2-5,-15 2-4,15-2-10,-15 3 7,15-3-9,-16 3 19,16-3-32,-17 4 3,17-4-27,-16 4 3,16-4-33,-20 5 44,20-5-63,-9 4-19,9-4-1,0 0 51,0 0 14,0 0 8,0 0 12,16-6-9,3-3 1,4-4 8,11-8-7,4-1 9,7-7-15,9-2 7,0-1-24,5-2 4,2 0-6,-2-1 4,5 1-9,-1 0-8,-2 2 8,-3 3-32,-3 2 9,-7 3-28,-10 7 5,-2 0-14,-9 5 14,-6 3-21,-1 1 10,7-1 0,-16 6-35,-11 3-21,13 0-67,-13 0-69,6 9-71,-6-9-79,-4 13-91,4-13-98,-6 15-126,1-8-302,5-7-525</inkml:trace>
  <inkml:trace contextRef="#ctx0" brushRef="#br0" timeOffset="177954.0693">15771 1535 501,'0'0'399,"-7"-9"-58,7 9-67,-8-10-52,8 10-48,-11-3-31,11 3-35,-17 6-7,7 1-8,-5 7-2,1 1 19,-4 4 1,2 3-10,-2-1-12,4 1-10,-10 16 28,17-20-66,-1-3-12,3 1-1,2-3-7,2-1-1,2 0-2,5-3-1,2 0-1,2-1-6,5 0 2,2-3-1,6-1-3,-1-1-7,3 1 3,27 4-4,-28-5 4,1 1-1,-2-1 1,-2 1-13,-3 3 10,-3 1 1,-1-1-1,-4 3 10,-3 4 20,-4-2-11,-1 2 5,-2 3 0,-4-2-2,-3 5-6,0-1 0,-3 0-3,0 1-21,-2-5-51,1 1-70,2-4-102,-1 0-123,-1-3-496,2-3-394</inkml:trace>
  <inkml:trace contextRef="#ctx0" brushRef="#br0" timeOffset="178301.0631">15929 1730 718,'0'0'636,"3"-11"-156,-3 11-106,0 0-86,0 0-63,0 0-50,0 0-28,8 8-29,-8-8-26,9 16-15,-3-8-12,9 14 26,-6-10-53,2-3 0,1 3 1,1-4 0,3 2-6,1 0 1,-1-4 3,1-1 23,0 0 15,2-4-4,-3 0 1,3-2-5,0-2 8,-2-1 0,13-7 99,-15 2-82,-5-1 5,1 2-35,-4-4 6,-3-1-24,-4 2 8,0-1-19,-3 0 4,-2 0-18,-1-3 1,0 5-15,0 1-20,0 2-84,1-1-83,5 8-90,-11-12-79,11 12-100,-9-9-49,9 9-462,-7-5-547</inkml:trace>
  <inkml:trace contextRef="#ctx0" brushRef="#br0" timeOffset="178640.0653">16223 1294 630,'-5'-13'657,"1"1"-66,0 3-99,2 1-73,-1-3-92,-1 3-37,4 8-100,-3-12-2,3 12-72,-4-10 3,4 10-47,0 0 10,0 0 55,10 12-95,-5-2 16,1 4-31,3 2 10,1 2-21,1 2 18,-2 0-30,3 3 29,-2-4-9,1 1-2,0-1-1,0-2-4,0-2-1,1 2-15,-1-3 16,3-1-9,-4-2 1,4-1 3,-1-3-3,1 3-6,-2-3 5,1 1-5,1-1 0,-3 1-10,2-2 2,-3 2 2,-1-1 0,-3 0 2,1 2 2,-4 9 15,-3-18-13,-3 21 6,-4-9-9,1-2 11,-2 2-19,1-1-48,-3-1-74,1-2-109,0-1-151,-1-2-187,10-5-468,-15 0-664</inkml:trace>
  <inkml:trace contextRef="#ctx0" brushRef="#br0" timeOffset="181491.0727">16818 1170 5,'0'0'966,"-8"-6"-623,8 6-72,0 0-51,-12-1-45,12 1-33,-11 2-22,11-2-33,-10 12-25,3-5-3,2 4-14,0 0-13,1 4-3,0 2-6,0 0 0,3 0-3,-1 1 2,1 0-14,1-1-3,0 0 4,1-1-4,1-3 5,-1-1-6,2-2 13,-3-10-6,7 18 30,-7-18 2,8 9 7,-8-9-15,12 1 3,1-5 12,-13 4-37,16-8 4,-16 8-14,15-7 1,-15 7-7,15-2 6,-15 2-14,19 5 13,-7 0-5,0 4 5,3 3-3,-1 3 7,2 4-6,2 1 10,-6-1-5,-1 0-4,-2 0 3,-2 2 16,-1 0 30,-2 0 19,-4 0 9,-1-2 18,-3 4 3,-2-1-4,-2 1-1,-1-2 6,0-2 6,-3-1-19,1-2-7,-11 10 40,11-16-129,1-7-62,1 1-90,9-4-61,-18-4-141,10-3-91,1-6-437,2-1-453</inkml:trace>
  <inkml:trace contextRef="#ctx0" brushRef="#br0" timeOffset="181786.0641">16957 1330 490,'2'-10'678,"1"0"-153,-3 10-99,5-14-98,-5 14-75,6-12-57,-6 12-42,9-13-45,-9 13-16,15-11-19,-15 11-15,19-7-14,-9 6-4,2-1-10,-12 2-3,25 2-7,-11-2-10,-3 3 0,12 4 11,-13-2-11,-1 0-17,0 2 14,-3 0 22,-1 1-2,-2 2 25,-2 1-3,-1-11 32,-2 20 5,-1-8 21,-1-3-17,1 1 28,-1-2 18,4-8 9,-9 14-20,9-14-11,-10 5-28,10-5-10,-10-5-29,4-3-18,2-1-22,2-4-16,1-1-10,4 0-64,-1-1 6,4-1-55,1 1-39,0 0-59,2 1-58,15-11-387,-11 14 294,1 1 20,0 2 33,1 1-401,-2 0-231</inkml:trace>
  <inkml:trace contextRef="#ctx0" brushRef="#br0" timeOffset="182169.0647">17375 1123 42,'9'-8'481,"-9"8"-86,6-8-63,-6 8-45,0 0-28,5-11-37,-5 11-15,0 0-27,-3-9-31,3 9-20,0 0-22,0 0-22,-10-2-43,10 2 22,-7 5-9,7-5-14,-7 12-8,3-4-10,2 1-3,0 3 0,1-2-4,1 4-4,0-2-3,1-2-2,1 5 2,-1-5-2,2 1 9,2 8 3,-5-19-10,6 17-1,-6-17 1,7 10 10,-7-10 9,0 0 3,11 5-6,-11-5 8,0 0-10,11-9-4,-11 9 10,9-14-1,-9 14-2,6-18 34,-6 18-4,4-17 15,-4 17-12,4-15 7,-4 15-31,4-14-4,-4 14-31,4-8 15,-4 8-7,8-5 2,-8 5-10,0 0 3,16 5-1,-16-5 11,13 8-13,1 6 6,-6-6 7,-1-1-10,1 1 11,-2 1-19,1 0 10,-2-1-32,2 1-40,-2-1-58,2 2-42,-2-5-30,-1 4-32,2-1-57,-6-8-52,9 12-59,-4-3-1189</inkml:trace>
  <inkml:trace contextRef="#ctx0" brushRef="#br0" timeOffset="182855.0583">17654 1110 366,'0'0'445,"2"-14"-62,-2 14-110,0 0 213,2-11-296,-2 11-50,0 0-58,0 0-3,0 0-7,0 0-6,0 0-4,13 0-5,-13 0-7,8 7-13,0-1-3,-2 1-5,1-1-11,-1 2 2,0-1 0,2 2 5,1 0-6,-3 1 2,-1-1 1,1-2 10,-2 3 8,0-1 7,-4-9-3,5 16 10,-5-16 14,3 14 11,-3-14 34,1 13 1,-1-13 10,-8 11 55,8-11-121,0 0 12,-15 4-30,15-4 9,-13-12-44,7 4 28,0-2-23,-2-3 17,2 0-20,1-3 14,1 1-24,3-1 22,-2 1-23,3 1 19,4-11-19,0 13-6,0 2 19,-4 10-22,9-12 19,-9 12-36,9-8 42,-9 8-22,11 3 27,-11-3-29,10 9 25,-10-9-17,10 13 8,-5-6-45,-1 3-12,-4-10-39,7 15-24,-7-15-21,6 14-15,-6-14-2,6 14 3,-6-14 11,4 10-19,-4-10 58,0 0 4,5 8-26,-5-8-12,0 0 22,0 0 13,0 0-2,1-22-82,-2 12 107,-2-4 8,1-4 14,-2-4 13,-1-1 4,2-2 24,-1 1 60,2 0 82,-1 0 32,2 5 35,0-1 26,0 3-2,1 1-35,-2 3-38,4 1-27,-2 12-30,2-17-9,-2 17 13,6-10-5,-6 10-10,0 0 7,14 0 9,-14 0-30,10 9 8,-10-9-29,11 9 12,-11-9-19,11 14 13,-7-5-11,5 6 25,-4-8-56,-5-7 22,8 10-27,-8-10 19,11 12-16,-11-12-12,14 6 30,-14-6-32,19 6 6,-8-3 22,2 2-72,2-1-53,0 1-63,0 3-55,19 13-356,-19-9 200,-2 4-72,-2-2-291,-2 3-251</inkml:trace>
  <inkml:trace contextRef="#ctx0" brushRef="#br0" timeOffset="183268.0726">16991 2064 89,'0'0'413,"-10"-10"-48,10 10-60,-8-13-46,5 4-27,3 9 13,-8-15 11,4 7 12,-1 0 6,1-1 3,4 9-16,-6-15-9,6 15-20,-6-17-52,6 17-25,-4-13-35,4 13-34,-4-9-21,4 9-14,0 0-19,0 0-5,0 0-14,6-6 11,2 12-7,1 5-3,6 3-1,22 28-23,-16-16 27,2-1 1,-4 3-4,2-3-7,-2-2 2,-2 0-2,1-2 6,-4 1-6,2 0 5,-1-3-9,-2-1-31,-1-1-58,0-2-79,0 1-55,6 10-433,-8-16 235,-2-3-20,-3 1-387,1-1-363</inkml:trace>
  <inkml:trace contextRef="#ctx0" brushRef="#br0" timeOffset="183584.0586">17314 1896 863,'0'-15'768,"-1"1"-153,1 2-139,0-10 183,0 22-436,1-17-53,-1 17-33,1-12-27,-1 12-29,0 0-6,10-5-25,-10 5-1,11 7-3,-3 1-3,2 4-9,2 1-1,0 4-5,5 3-10,-2 2 2,-1 2 1,0-1 3,0 2 2,-2 0-13,1 1 5,-3-1-28,-1 0-60,0-4-50,-3 1-48,-2 2-41,0-2-51,-2 2-47,-2-5-91,-1 0-33,-8 20-1595</inkml:trace>
  <inkml:trace contextRef="#ctx0" brushRef="#br0" timeOffset="183891.0717">17049 2414 196,'0'0'711,"-12"-4"-172,12 4-122,-5-1 196,-8-2-396,13 3-48,0 0-19,0 0-32,-11-2 11,11 2 23,0 0 6,0 0-26,12-3-21,-12 3-16,20 1-9,-4 1-5,1-2-10,5 1-12,22 0 31,-21-1-52,2 0-15,3 3-17,-5-3 1,1-3-48,-1 3-74,-1 0-58,2-2-89,2-2-52,-1-1-74,4-3-18,-7-1-436,3-4-384</inkml:trace>
  <inkml:trace contextRef="#ctx0" brushRef="#br0" timeOffset="183954.0576">17663 1944 1287,'1'-12'775,"-2"2"-146,1 10-91,0-19-103,0 19-44,0-15-93,0 15-54,0 0-65,0-14-25,0 14-43,0 0 1,0 0-14,-4 13 13,3 1-31,-2 0 1,-2 8-33,3 2 10,-2 7-23,1 1-15,-2 4-77,0-2-97,0 7-143,-4 3-98,2-2-149,-3 5-201,-3-1-346,-6 8-709</inkml:trace>
  <inkml:trace contextRef="#ctx0" brushRef="#br0" timeOffset="185524.0688">17144 3166 412,'0'0'354,"0"0"-52,-5-7-31,5 7-39,0 0-27,-10-7-14,10 7-39,0 0-20,-14 0-38,14 0-16,-19 13 43,11-4-73,1 5 14,-1 3 2,2 4 3,1 1-8,1 2-10,2 0-5,0 1 3,2 1-25,2-1 14,1-1-21,1 1 13,1-3-18,0 1-14,4-4 17,0 1 0,1-3-56,1-2-3,2-2-45,0-5-37,1 0-40,1-6-51,-1-4-85,1-1-84,3-3-153,-2-3-47</inkml:trace>
  <inkml:trace contextRef="#ctx0" brushRef="#br0" timeOffset="185823.0652">17360 3269 159,'-2'-14'556,"2"14"-141,-5-9-102,5 9-71,0 0-40,0 0-46,-13-2-39,13 2-16,-4 10-17,4-10-7,-2 19 15,2-19 5,1 22-34,2-11 8,1 4-32,-1-2 13,5 0-26,-1-2 24,9 8 23,-6-12-29,-1-2 24,1-2-8,-10-3 11,21-1-27,-9-2-3,-2-1-5,1-6-10,-1 0-5,2 1 3,-5-3 2,1 1 13,-2-2 8,-1-1-3,-4-11 19,-2 12-45,-3 0 11,0 0 4,-2 1 2,0 2-12,0 2-11,-1 2-3,0 1-8,7 5-4,-14-7-25,14 7-38,-13 2-46,13-2-40,-11 5-36,11-5-47,-7 7-19,7-7-16,-3 10-8,3-10-31,0 0-289,1 14-107</inkml:trace>
  <inkml:trace contextRef="#ctx0" brushRef="#br0" timeOffset="187805.069">17473 3213 358,'0'0'515,"0"0"-63,0-13-84,0 13-49,0 0-29,-1-15-35,1 15-36,-3-11-20,3 11-42,3-12-31,-3 12-27,2-13-20,-2 13-12,7-11-19,-7 11-9,11-11-18,-2 7 8,1 1-13,2 0 5,1 2-19,0 1 3,1 0 0,-1 2-2,-1 1 2,1 0-2,11 5 0,-13-3-6,-2 0 14,0-1 3,-1 2-43,-2 1 74,0-1-39,-6-6 75,9 11-22,-9-11 91,6 9-26,-6-9 69,0 0-58,3 11 16,-3-11-46,0 0 71,0 0-95,-15-3-41,15 3 21,-12-14-42,7 6 43,-1-3-36,0-2 16,1 0-40,0 0 29,2-1-10,2 1-6,0 0-4,1 1-12,1 2-4,1-1 9,2 1-9,1 1 0,3 1 2,-1 0-1,1 2-3,2 2 6,1 0-34,1 3 38,2 1-38,-3 1 19,2 2-59,1 1 33,-2 2-84,1 0 17,7 10-160,-10-8 100,-1 0-31,-2 3-35,-1-2-38,0 0-40,-1-1-21,0 1-1,-5-9 17,5 10-7,-5-10 13,0 0 27,4 10 56,-4-10 63,0 0 79,0 0 112,0 0 48,0 0 35,-9-10 14,9 10 60,-5-10 6,5 10 39,-5-15-18,0 8 16,5 7-20,-4-15 18,4 15-34,-3-16-26,3 16-44,-2-15-5,2 15-40,3-15-3,-3 15-27,4-14 2,-4 14-28,11-12 5,-11 12-13,13-7 4,-4 2-15,1 2 22,0 1-23,-10 2 2,20-3-39,-20 3 20,18-1-18,-2 2-7,-16-1 33,13 3-14,-13-3 22,12 5-16,-12-5 21,0 0-14,9 6 24,-9-6-16,0 0 11,0 0-11,0 0 20,0 0 1,-1 11 32,1-11 1,0 0 105,0 0-61,-13 0 10,13 0-9,0 0-17,-8-5-18,8 5-14,-5-7-4,5 7-14,-4-10-1,4 10-9,-3-12-8,3 12 1,1-14-15,-1 14 11,4-15-5,-4 15-2,7-12-2,-7 12-2,10-12-7,-10 12 2,10-9-2,-10 9 3,13-4-4,-13 4 4,16 0 15,-16 0-9,17 5 0,-9 0 3,0 0 3,6 7 12,-8-4-16,0-1 2,-2 2 0,1-1 6,-1 1 0,-4-9 1,5 15-4,-5-15-12,5 12 22,-5-12 2,0 0-1,3 14 2,-3-14-3,0 0-5,0 0 5,-9-5-12,9 5-1,-6-16-2,2 6-3,0-4 0,0 1-3,2-2-4,0 1 3,1 2-7,2-2 11,2-1-3,-1 4-5,2-2-2,1 3-6,0 1 9,3 2-1,-1 1 3,-7 6-4,14-7 4,-14 7 3,16 0 6,-16 0-4,14 3-5,-14-3 5,13 4 6,-13-4-2,14 5 3,-14-5-15,13 3-14,-2 2-44,-11-5 35,12 2 11,-12-2-5,0 0 20,15-4-21,-15 4 10,13-10-5,-8 2 9,2-1-10,-3-1 9,1-2-2,-1 0 9,-1 2-18,-1-1 43,-2 11 0,1-22 12,-1 22 20,-1-18 18,1 18-15,-1-14-7,1 14-13,0 0-2,-3-9-10,3 9-13,0 0 5,-5 9-1,5-9-4,-2 17 3,2-17-10,2 34-1,1-21 7,-1 1-7,2 0-26,-1-2-27,2 1 7,0-4-16,0 0 22,0 0-7,1-3 16,-6-6-27,14 5-13,-14-5-46,14-2 0,-6-2-17,8-13-92,-7 3 158,0-3-9,-1-3 26,1-5-18,-2-3 31,-2-3-28,-2-1 21,0-3-11,-4 1 35,-1-1 15,-1 0 84,-1 5 83,2 5 56,-1 2 36,-2-12 184,4 22-288,-1 1-32,2 12-31,0 0-12,3-12-26,-3 12-5,8 8-6,-2 0-5,3 7 1,1 2-1,3 5-11,0 4 5,1-1-9,1-1-15,-1 2-38,1-1-19,0 0-42,-2 0-17,1-3-39,-1 2-19,-4-6-51,0 0-8,-3-4-20,1 0-27,-3 0-29,-1-2 11,-3-12-4,0 17 33,0-17 26,-14 19-76,14-19 265,-15 8 84,15-8 109,-19 4 64,19-4 13,-19 3 49,19-3 8,-18-1-1,18 1-33,-14-2-36,14 2-51,-14-7-25,14 7-36,-7-14-5,4-4 22,4 6-70,2-1-1,1-1-23,1-3 11,4-1-20,-4 5-14,4-6 18,1 1 1,0 3 4,0 0-2,0 3-5,0 2 1,-2 0-5,1 1 4,-3 2 0,1 2 5,1-1-2,-8 6 5,12-9-3,-12 9-1,12-6 1,-12 6-2,14-4 10,-14 4-9,14-6 0,-14 6-1,13-8 2,-6 4 2,3-2-5,8-11-11,-8 7-17,-1-2-18,-1 1-7,-2-2-14,1 0 9,-1-1-3,-4 3 29,1 0 9,-1 0 19,-2 11 33,2-17 4,-2 17 16,0-12-2,0 12 9,-4-12 56,4 12-57,0 0 6,0 0-9,-7 12-9,7-12-2,0 14-16,0-14-7,4 19-8,-1-8-2,2 3 1,-1-3-4,2 1-9,0-1-26,1 1-24,5 7-63,-7-11 39,3 0-19,-2-2 22,-6-6-8,10 9 14,-10-9-13,13 3 7,-13-3-16,10-5 23,-10 5-7,10-10 29,-6-1-21,1 1-3,-1-4-29,1-21-73,-4 12 80,-1-2-19,0-2 16,0 0 39,-1 2 69,1 0 77,-1 2 53,1 5 28,-2 0 4,2 2-19,0 4-39,0 12-22,2-17-7,-2 17 2,0 0 90,0 0-83,11 9-16,-7 0-4,1 2-23,1 5-5,-1-2-2,0 2-1,3 1-17,-2-2-1,1 0-8,-1 1-49,0-2 50,-1-1-51,1-1 54,3 7-12,-9-19-29,7 15 44,-7-15-38,5 11 39,-5-11-41,0 0 31,0 0-56,-3 13 41,3-13-42,-10 4 40,10-4-47,-15 3 53,15-3-55,-18 4 49,-1 2-36,10-2-16,2 3 57,1-2-59,1 3 54,1 1-87,4-9 33,-5 15-33,5-15-15,1 14-2,-1-14-22,6 13-51,-6-13-52,12 7-22,-12-7-79,16 2-55,-6-4-58,0-3-391,3-1-362</inkml:trace>
  <inkml:trace contextRef="#ctx0" brushRef="#br0" timeOffset="188641.6841">19275 2027 8,'5'-18'623,"-1"4"-108,0 1-47,-2 1-33,0 1-56,-2 11-73,3-20 147,-3 20-292,0 0-11,0 0 12,0 0-11,-10 11-2,8-1-7,0 3-29,0-1-12,0 0-22,2 1-9,-1 1-21,1 0-4,1-1-17,-1 0-3,3 12 9,0-15-29,-1 0 16,1 0-14,1-1 12,-4-9-14,9 15 11,-2-9-21,0 0 11,2-2-27,1 1 27,3 2-8,2-1 0,3 3-6,1 0 5,19 13 5,-15-7-9,-5-3 3,-1 1 4,1 0-3,-3 1 2,-1 0 9,-3 0 8,-2-1 38,0 1-19,-4 0 66,-2 1-20,-2-3 43,-1 2-22,-3-2 20,-6 15 89,1-15-129,-1 0-12,0-2-12,-2-3-11,0 0-12,1-3-20,10-4-53,-21 4-30,21-4-59,-22-5 1,13 0-121,0-3 7,-1-3-39,2 1 2,-4-17-309,7 13 317,0-3 28,4 2 41,0-2 25,-1 0 47,2-1 16,2 0 34,-2 0 46,1 0 40,1-1 32,2 0 32,-3-1 19,2 2 22,1 0 15,1-17 189,-1 16-147,-1 3-13,1 1-3,0 0-5,2 1-21,-1 2-17,0-2-16,2 4-22,-1 2-22,1 1-2,1 0-8,-8 7-1,17-5-10,-17 5-5,25 1 16,-15 3-27,-1-1 5,0 3-13,-2-1 15,2 2-6,-1-1-28,-2 2 41,1-2 7,-1 2-10,-6-8 6,10 10-21,-10-10 21,8 9-4,-8-9 16,3 3 37,9 1-48,-12-4-2,0 0-27,7-9 17,-7 9-24,5-16 19,-2 5-36,-1-1 40,1 1-24,-2-2 14,4 2-24,-2-1 17,1 3-18,-1-1 13,5-4-21,-8 14 13,8-8 17,-8 8-12,0 0 20,16 0-10,-16 0 24,10 5-18,-10-5 9,11 7-10,-11-7 20,11 7-18,-11-7 18,10 5-16,-10-5 16,16 5 23,-16-5-40,0 0 16,16 0-9,-16 0 2,13-9-22,-5 4 20,-2-2-24,2 1 17,-2-1-19,0 1 18,1 0-23,-1 1 20,-6 5-20,14-9 19,0 1-12,-14 8-14,14-4 29,-14 4-25,18-5 32,-18 5-24,16-5 12,-6 0-5,13-6 14,-10 3-19,-1 1 18,1-1-3,-1-1-1,0 1-24,-2 1-55,10-7-276,-13 9 21,-7 5-56,13-8-103,-13 8-101,0 0-435,8-7-628</inkml:trace>
  <inkml:trace contextRef="#ctx0" brushRef="#br0" timeOffset="189908.6808">16127 5085 69,'0'0'545,"-1"-12"-190,1 12-7,-4-12-127,4 12 52,-3-15-27,3 15 95,-9-21 300,9 21-362,-3-10 12,3 10-105,-5-8 3,5 8-93,0 0 23,0 0-75,0 0 38,-2 15-61,5 3 47,3 5-61,0 5 47,2 2-54,-2 2 5,12 43 3,-10-37-28,-2-4 36,0 0-34,-2-2 5,-1 1-32,-2-6-36,0 0-49,-1-1 2,-1-2-105,0-2-50,-2-2-35,-1-4-50,-2-2-81,-2-1-318,0-5-283</inkml:trace>
  <inkml:trace contextRef="#ctx0" brushRef="#br0" timeOffset="190803.6736">15702 5404 512,'-13'-8'591,"2"2"-98,3 1-161,-1-2-33,9 7-142,-11-8-5,11 8-85,-13-7 30,13 7-19,-6-5-58,6 5 40,0 0-6,1-12-7,-1 12 0,12-14-12,-1 2 2,3-4-18,7-4-1,7-5-10,1-4 3,8-5 0,1-5-5,2 0-2,1 0-49,-1 0 58,3 3-53,-3 3 57,24-19-33,-35 31-13,-5 5 43,-1 1-52,-5 4 58,1 2-58,-5 4 50,1 1-41,-4 4 70,3 3-20,-1 4 79,0 3-49,0 6 52,-1 3-63,0 6 49,10 30 47,-8-21-118,-4 1 58,-1-5-65,1 0 47,-1-2-55,0-1 44,-2-5-59,1 0 56,-2-2-57,-1-3 51,0-3-54,2-1 49,-4-3-47,1 1 57,0-2-48,-4-9 58,6 10-57,-6-10 33,0 0-66,0 0 45,8-8-50,-8 8 51,4-14-53,-4 14 59,3-18-40,-3 18 35,4-15-61,-4 15 58,7-11-54,3 5 4,-10 6 54,12-3-53,-12 3 58,14 2-53,-14-2 58,15 3-54,-15-3 55,15 5-51,-15-5 55,13 5-54,-13-5 57,13 5-53,-13-5 43,15 3-68,-1-3-18,-14 0 30,18-8-87,-9 3 26,0-3-5,2-2 20,-2-1 15,-2 1 14,2 0 16,0 0 13,-1 0 20,-2 4 7,0-2 9,2 1-3,-8 7 3,9-9-5,-9 9-5,7-7 6,-7 7-3,8-8 15,-8 8-1,9-5 9,-9 5 13,0 0-2,10-7 1,-10 7 1,0 0 4,10-5-55,-10 5 57,10-6-53,-1-6 48,-4 4 3,2 0-59,1-1 52,0-6-57,-2 3 51,1-2-51,-1 2 51,-2-1-59,-2 1 51,1 0-46,-2 1 79,-1 11-29,3-18 69,-3 18-58,-2-19 52,2 19-38,0 0-60,0 0 52,0 0-60,-11 2 52,11-2-56,-8 10 53,8-10-59,-6 12 59,6-12-67,-4 14 61,4-14-52,-2 12 55,2-12-62,0 0 58,1 15-57,-1-15 62,0 0-59,9 5 59,-9-5-61,12-3 58,-12 3-63,16-9 57,-6 4-51,2-1 46,1 0-54,3-1 57,0 4-55,0-2 52,17-2-42,-19 7-12,0 0 55,-1 2-52,0 1 61,-2 2-56,0 0 58,0 4-57,-3-2 64,-2 1-44,2 1 59,-4-1-48,1-1 62,-5-7-56,6 13 63,-2-2 70,-4-11-83,4 8 56,-4-8-79,0 0 43,0 0-86,0 0 31,0 0-74,0 0 11,0 0-94,4-13 25,-4 13-93,6-16 16,-4 6-103,3 0-8,2-1-46,2-2-25,2-2-56,0 1-174,2-3-108</inkml:trace>
  <inkml:trace contextRef="#ctx0" brushRef="#br0" timeOffset="191841.6896">17464 4649 578,'12'-8'547,"-3"2"-119,-3 1-85,-6 5-60,12-10-49,-12 10-33,9-7-8,-9 7-12,8-7-15,-8 7-71,8-5 32,-8 5-49,7-5 12,-7 5-62,0 0 40,10-5-54,-10 5 46,0 0-52,12-7 52,-12 7-50,8-4 71,-8 4-45,9-7 52,-2 1-66,-1-1 46,0-1-62,1-2 50,3-7-9,-6 6-60,-2 2 54,-1-1-67,-1 10 49,0-20-50,0 20 57,-3-14-63,3 14 55,-5-10-9,5 10-7,0 0 0,-13-1-6,13 1 4,-10 8-60,1 9 21,5-5 49,3 0-55,-1 0 55,1 5-85,2 0 12,1-2-74,0 2 26,2-2-76,1 2 10,0-1-23,1-4-23,1 1 4,-1-1 8,-1-3 19,2-2-18,1 0-21,-8-7-4,12 6-8,-12-6 17,0 0 8,16-2 47,-16 2 36,9-7 117,-9 7 48,7-11 43,-7 11 26,3-18 33,-3 18 27,2-21 27,-1-1 311,0 11-231,-1 11-15,1-22-30,3 12-38,-4 10-36,3-17-33,-3 17-26,2-14-31,-2 14-11,7-10-11,-7 10-5,8-5-7,-8 5-10,14 3-2,3 4-31,-10-2-14,3 1 61,-1 0-58,0 1 55,0 0-53,-1-1 52,-2 0-49,0 0 54,-6-6-56,14 10 58,-14-10-53,9 6 71,-9-6-14,9 7 75,-9-7-65,0 0 45,11-3-73,-11 3 48,7-11-66,-7 11 49,6-18-61,-3 6 54,-1-1-60,1-1 58,0-2-23,0 4 82,-1 0-50,1 0 54,-1 2-74,2-7 46,-4 17-36,5-11-60,-5 11 42,5-8-49,-5 8 50,0 0-46,14 0 59,-14 0-55,12 8 51,-12-8-53,14 10 58,-8-4-58,0 0 52,1 1-50,6 6 42,-13-13-3,11 12-84,-11-12 33,7 10-66,-7-10 49,9 6-56,-9-6 61,0 0-55,8 9 34,-8-9-102,0 0 30,0 0-9,5-7 14,-5 7-7,0-13-6,-2 1 20,2 12 16,-1-20 33,1 8 28,0 1 21,0-1 25,1 0 20,2 1 10,-3 11-14,4-19 1,-4 19-7,5-16 1,-5 16-8,7-10 19,2 3-22,-9 7 0,10-6 3,-10 6 18,14-4 12,-14 4 8,13-4 3,-4 1 7,1-1-6,-1-1-4,0-1 1,2-1 2,0-2 13,-2 0 11,3-1 0,-2 0-1,9-12 67,-13 12-42,0 3-17,1-1 89,-7 8-49,10-10 37,-10 10-86,7-8 24,-7 8-71,0 0 48,8-6-61,-8 6 43,0 0-59,8 5 48,-8-5-58,7 8 54,-7-8-56,7 11 51,-2-3-49,-5-8 44,10 12-47,-3-5 63,2-2-49,0 3 70,2-3-57,2-1 54,0 2-63,1-1 57,-3 1-65,13 4 32,-15-4 16,0 2-68,-3 1 34,-2 3-133,-3 1-19,-3 3-96,-3 4-116,-5 1-121,-3 2-578,-2-1-680</inkml:trace>
  <inkml:trace contextRef="#ctx0" brushRef="#br0" timeOffset="192250.6765">19680 3270 776,'0'0'572,"0"0"-142,-7-7-89,7 7-79,0 0-58,-11 12-40,6 4-36,-3 2-9,1 10-35,0-1 2,1 3-31,-1 1 7,3 1-20,1 2-5,1 27 34,3-33-47,2-2-18,0 0-47,3-3-30,2-1-40,1-3-27,1-5-41,2-4-67,0-3-84,1-4-416,0-3-254</inkml:trace>
  <inkml:trace contextRef="#ctx0" brushRef="#br0" timeOffset="192831.678">19902 3425 285,'0'0'751,"-1"-16"-199,1 16-114,-7-6 182,7 6-397,-7 6-54,7-6-22,-4 12-41,4-12-8,0 13-33,0-13 2,4 14-23,-4-14 6,12 14-22,-5-8 7,2-3-13,3 0 3,-12-3-11,25-1 2,-9-4-26,0 0 6,0-2-15,-1-2-8,0-2 7,-1-2 2,-1 0 2,-4-1-22,-3 2-11,-1-2 6,-1-1-2,-3 2 5,-5 2 9,2 1 6,-10-9-31,12 19 33,-15-8 6,15 8-11,-14 0-35,14 0-25,-12 8-73,4-1 3,8-7-33,-9 12 2,9-12-16,-6 13 35,6-13 30,-1 13 20,1-13 30,1 10-22,-1-10 129,0 0 12,0 0 65,10-4-11,-10 4 56,6-10-4,-6 10 34,8-13 10,-4 4 1,-1 0 12,1-1-4,1 0-12,2-1-14,-1 2-36,-1 0-29,1 0-27,1 3-10,0 0-15,3 2-11,1 3-4,-1-2-7,-10 3-53,24 0 52,-12 3 2,0 1-7,1 1 1,0 2-3,-1-1 1,-1-1-1,7 6 10,-9-4-12,-3-1 12,-6-6 24,10 8 46,-10-8-10,8 8 85,-8-8-60,0 0 16,0 0-59,0 0 25,0 0-57,7-9 35,-7 9-50,-2-20-16,2-4 19,0 10 10,3-1-58,0-2 47,1 3-56,2-3 39,2 5-110,2-2 4,0 5-31,2 0-30,0 4-60,0 1-24,1 1-50,0 2-7,1 1-37,0 3 13,-3 0-21,2-1-387,-3 1-241</inkml:trace>
  <inkml:trace contextRef="#ctx0" brushRef="#br0" timeOffset="193361.6871">20477 3116 577,'0'0'640,"0"0"-142,-4-13-63,4 13-110,0 0-59,0-15-66,0 15-29,5-9-37,-5 9-16,5-9-38,-5 9-8,8-6-22,-8 6 3,15-2-17,-15 2-2,16 1-17,-5 2 9,0-2-19,-1 4 13,-1 0-11,2-1 4,-2 2-3,-1 0 0,1-1 8,-2 2-2,-7-7 16,17 13 67,-17-13-14,10 7 32,-10-7-35,7 5 58,-7-5-83,0 0 46,0 0-78,0 0 39,8-9-57,-8 9 46,3-14-19,-1 5-17,-1-4-4,3 3-8,4-12-5,-3 12-21,0 0-19,1 0-15,2 1-4,-2 2 9,0 2-15,2 0 6,-8 5 12,13-8 14,-13 8 1,11-4 11,-11 4-6,10-3 13,-10 3 1,0 0 9,13-2-3,-13 2 7,0 0-3,10-3 5,-10 3-9,0 0 3,10-2-9,-10 2 2,9-8-10,-9 8-8,10-9-18,-10 9 8,14-10-1,-14 10 18,18-13-34,-18 13 28,11-7 16,-11 7-6,9-5 9,-9 5-16,7-4 24,-7 4-9,0 0 13,11-5-4,-11 5 25,0 0 2,8-5 22,-8 5 12,0 0 0,8-7 72,-8 7-72,0 0-10,0 0-10,8-5-9,-8 5-9,0 0-2,0 0-8,0 0-10,0 0 2,0 0-4,0 0-3,0 0 2,0 0-5,0 0 2,0 0 1,0 0 10,0 0-9,0 0-1,0 0-36,10 3-23,-10-3-49,0 0-18,0 0-39,5 9-16,-5-9-42,0 0 18,0 0-36,0 0-11,11 1-45,-1-11-356,-2 3 87,-1-2-85</inkml:trace>
  <inkml:trace contextRef="#ctx0" brushRef="#br0" timeOffset="193701.674">21010 2568 406,'1'-21'596,"-1"5"-53,0 2-65,1 1-58,-1 2-106,0 11-67,1-19-66,-1 19-29,0 0-38,7-7-11,-7 7 7,12 15 6,-3 1 23,4 8 6,-2 3-39,21 43 81,-17-33-121,2-1-11,0-2-11,-2 0-14,2-1-35,-3-1-50,-3-6-42,2 0-50,-4-1-38,-2-5-60,1-1-14,-4-2-53,-2-3 12,-1-1-30,-2 7-388,1-20 123,-8 14-108</inkml:trace>
  <inkml:trace contextRef="#ctx0" brushRef="#br0" timeOffset="194072.6778">21163 3035 893,'0'0'390,"-16"-2"-24,16 2-15,-15-5-50,15 5-56,-9-7-72,9 7-21,-6-12-43,6 12-4,1-17-39,1 6 0,1 1-29,3-3 14,-1-1-16,1-2 29,4 0 2,0-3 31,0 2-4,3-3 5,0 3-23,14-20 36,-12 22-67,-2 0-14,1 2-6,-5 4-7,1-3 1,-1 3-10,1 1 4,-1 0-9,0-1 5,1 2 0,-2 2 0,0-3-3,1 1 4,0 1-8,0-2-13,0-2 20,0 3 6,0-5-11,-2 3 8,0-2-11,1-1-15,-1-1-26,0 0 9,-2-1-27,2-1 4,-2-1-37,-3-2 24,2 1-1,-1 0 28,0-15 64,-1 18 47,-2 2 14,1 1 1,0 1-9,-1 10-27,3-17-10,-3 17-16,1-11-10,-1 11 2,0 0-9,0 0 0,10 3 5,-6 5 11,2 5 18,12 26 53,-7-14-57,1 3-2,0-1-6,1 2 3,1-2 11,-1 0 5,0-1-2,1-2-12,-2-2-2,0-3 2,-1-2-14,-2-2 5,-1-2 1,-1-1-1,3 4 49,-10-16-20,10 12-11,-10-12-22,0 0-24,0 0-58,0 0-5,0 0-45,0 0-7,-18-7 15,7 4 11,-3 0 32,0 2 38,-4 2 52,0 2 4,-19 10 136,19-4-97,1 3-19,3 0-9,2 2-2,3-2-10,1 1-7,3-2 1,4 0-5,2 0-3,3-3-32,5-3-54,2-3-80,8-3-144,4-7-233,7-3-691,7-7-825</inkml:trace>
  <inkml:trace contextRef="#ctx0" brushRef="#br0" timeOffset="195076.6759">22717 1976 38,'0'0'387,"0"0"-107,3-11-14,-3 11-42,0 0 0,0 0-36,0 0-2,0-6 191,4-6-201,-4 12-15,0 0-9,0 0-8,0 0-2,-1-12-8,1 12-7,0 0-13,0 0-14,-6-8-7,6 8 9,0 0-9,-8-10-13,8 10-9,-12-10 52,12 10-60,-10-5-13,10 5-8,-8-4-18,8 4 0,0 0-5,-13-4-8,13 4 4,0 0-6,-15 2-8,15-2 8,0 0 4,-12 2-2,12-2-12,-10 3 4,10-3 3,0 0 1,-11 5 2,11-5 5,0 0-7,-10 4 13,10-4 4,0 0-3,0 0 2,-10 3-7,10-3 3,0 0-5,0 0-10,0 0 2,-9 4-11,9-4 14,0 0-6,0 0-2,0 0 7,0 0 1,0 0-2,0 0 13,0 0 11,-9 5 8,9-5-14,0 0 9,0 0-22,-14 5 5,14-5-5,-10 7 2,10-7-10,-14 10 4,5-4-7,1 3 4,1 2-15,-3 1 16,2 1-41,0 0 40,2 2 6,0-1-9,0 0 10,2 2-8,0-3 10,0 1-19,0 8-10,4-11 14,0-11-7,2 16-6,-2-16 4,7 12-8,1-8-6,-8-4 6,20 4-3,-5-3 10,-1-1-22,5 3 4,-1 0 12,6 2 1,-1 1 0,20 14-13,-21-8 23,0 5 6,-7-3 16,0 1 38,-5 2 23,-1 2-5,-4 0 52,-1-1-8,-6 1 31,-1 5-19,-4-2 3,-2 2-27,-5 0-5,0-2-20,-3-1-14,2-4-11,0-2-8,1-3-33,0-2-51,3-5-73,-1 0-91,12-5-144,-20-3-72,11-4-88,1-3-73,0-1-536,4-5-731</inkml:trace>
  <inkml:trace contextRef="#ctx0" brushRef="#br0" timeOffset="195398.6779">22695 2063 996,'5'-8'502,"-5"8"-113,8-10-88,-8 10-71,6-7-54,-6 7-9,0 0 4,0 0 8,15 7 7,-15-7-2,12 13-7,-7-6-23,3 4-23,0-1-24,11 13 60,-8-13-98,2-1-14,0 1-14,1-3-5,-1 0-6,1-1 3,1-2-6,0-2 0,0-2 6,0-4-12,1 1-5,1-4-2,0-1-4,-1-3 2,13-14 6,-17 10-16,-4 1 1,-3-3 3,-1 2 4,-4-2-17,-1 1 7,-4-1-1,-2-1-1,-3 1-1,3 4-2,-2 0-4,1 3-40,-2 1-54,2 2-84,-8-3-345,16 10 184,-13-2-69,13 2-43,-10-3-348,10 3-340</inkml:trace>
  <inkml:trace contextRef="#ctx0" brushRef="#br0" timeOffset="195686.6717">22990 1595 238,'6'-12'1093,"-6"12"-736,0 0-52,10-2-33,-10 2-12,12 8-13,-6-1-37,4 3-19,-2 1 16,1 2-11,2 3-29,-1 0-23,1 2-30,1-1-12,-1 0-28,13 15 38,-14-16-68,4-1-3,-2 0-7,-2-3-7,4 0-4,-2 0-19,5-2 10,-2 2 1,3-3-2,-1-1 0,0 2-11,0-1 3,-4-2-6,2 1 4,10 5 2,-16-7 4,-1 1 27,0-2 14,-8-5 34,10 13-11,-10-13 11,0 14-32,0-14 4,-12 15-29,4-6 14,-1-1-34,-4-2-29,0-1-97,0 1-91,-14-4-609,14-3-405,-1-6-831</inkml:trace>
  <inkml:trace contextRef="#ctx0" brushRef="#br0" timeOffset="196228.6811">24126 1197 253,'0'0'548,"5"-8"-96,-5 8-71,0 0-47,1-12-56,-1 12-55,0 0-29,0 0-6,-10 8-14,3 1-6,-1 1-26,-7 17 104,5-9-145,1 0-36,0 0 7,0 2-30,2 0 7,0-3-23,2 0 9,1-2-2,0 0-8,1-2-9,0-3-5,3-10 10,-1 18-6,1-18-1,9 12-10,-9-12-39,12 0-1,-12 0-6,19-5 5,-8 2 1,-1 0 7,2 3-1,1-1 3,1 1 6,1 4-3,1 0 8,2 6 8,0 2-1,-3 2 5,17 27 5,-18-17 0,-3 1 1,-1 3 34,-5-1 6,-1-2 31,0-1 39,-7 2 28,-1-1 14,-2 2-18,-3-1-1,-2 0-18,-3-1 23,1-3-33,-3-1 37,-11 9 111,11-16-149,3-5 14,-1-1-40,2-5 3,-1 0-60,13-3-12,-22-5-63,14 0-29,0-8-89,3-3-101,1-6-76,3 0-81,2-5-93,3-7-43,10-38-2175</inkml:trace>
  <inkml:trace contextRef="#ctx0" brushRef="#br0" timeOffset="196554.6876">24283 1293 574,'4'-12'606,"1"3"-150,-5 9-96,7-13-70,-7 13-76,9-9-43,-9 9-35,10-7-16,-10 7-6,14-2 4,-14 2 23,17 4-12,-10 1-9,3 0-33,7 11 52,-7-6-78,-3 0-21,-1 3 8,1 0-12,-4 0 22,-1 1-5,0 0 6,0-1 5,-2-13 31,0 21 12,0-21 9,-2 15 6,2-15-34,-2 12 9,2-12 27,0 0-98,-5-5-8,5 5 3,0-22-7,0 6-14,2-4-15,0-2-34,4 0 2,-1-2-30,0 0-26,3 3-61,-2 1-41,4 1-37,-1 0-27,11-12-335,-8 16 279,-3 3-37,2 2 16,-1-1 3,1 2-243,0 0-98</inkml:trace>
  <inkml:trace contextRef="#ctx0" brushRef="#br0" timeOffset="196861.6815">24650 993 802,'0'0'332,"0"0"-63,4-9-5,-4 9-32,0 0-8,0 0-16,-12 11-6,6-3 12,-3 4 0,0 0 12,3 1-28,-5 3 8,3 2-52,0 0-3,-6 16 51,11-19-116,0 0-15,1-1-12,0-2-16,1 0-7,1-12 0,1 19 0,-1-19-7,4 14 0,-4-14 4,9 8-7,-9-8-8,0 0-6,18-4 2,-1-8-3,-8 4-7,0-4 1,0 2 4,0-2-5,0 0-6,-2 0-1,2 0-1,-3 4 4,1-1-4,-2 2-1,0 0-6,-5 7 3,9-5 7,-9 5 10,12 2 42,-12-2-15,12 12-7,-6-7-17,1 2 6,0 1-5,1 1-4,0-1 5,0 1-1,0-1-28,-1-1-27,2 0-59,-3 0-4,2-2-44,1 1-24,6-2-296,-15-4 192,15 0-56,-6-3 18,0-1-4,-1-2-39,0 1-25,-1-4-174,0 0-71</inkml:trace>
  <inkml:trace contextRef="#ctx0" brushRef="#br0" timeOffset="197510.6766">24951 908 282,'0'-12'539,"0"12"-61,0-19-56,0 19-47,0-14-69,0 14-80,-1-12-43,1 12-40,0 0 102,2-9-97,-2 9-17,0 0 22,5 9-36,-5-9 24,5 15-7,2-5-22,-2 1-9,3 2 7,0 3-17,3 1-9,1 0-16,-1-1-5,3 2-18,9 13 22,-13-15-41,-1-3 3,1-1-1,-1 0-8,-4-2-1,1 0-2,0-2-4,-2 1 4,-4-9 1,8 12 4,-8-12-1,4 10 8,-4-10 6,0 0 4,0 0 15,0 0-34,0 0-6,-14-1 5,8-6-19,-2-6 3,-2-3-3,-1-3 0,-1-4 19,2-2-19,-4-3-7,5 0 7,-2-1-25,3 1 27,2 4-29,0-22 3,6 26 30,2 3-21,0 1 23,0 2-35,3 2 33,1 4-34,2 2 37,9 4-19,-9 5-12,4 4 37,-1 0-6,0 7-5,1-2 6,-1 5-2,8 16 39,-10-15-41,-3-3-19,2-1-39,-2 0-47,1-2-44,-4-2-53,2 0-19,-5-10-17,7 13-41,-7-13-28,0 0-40,7 7 54,-7-7-22,0 0 34,5-20-265,-3 8 300,-2-1 61,0-4-2,-2-2 77,0-8-51,-1 3 81,-1-10-26,1 1 147,0 0 43,-1 0 137,2 4 6,1 2 47,1 3 39,0 5 2,0-16 189,1 23-286,-1 12 15,4-15-8,-4 15-9,0 0-17,17 5 21,-9 0-86,1 8 15,-2-1-49,4 5 21,-2 0-32,-1 3 4,2 1-7,-3-1-19,7 21 49,-8-22-77,-1-4-13,1-1 20,-3-2-24,2-1 18,1-5-31,-1 1 31,-5-7-28,13 1-5,-13-1-1,20-4-4,-11 3 2,5-4-6,-3 3-2,20 1-12,-16 1 29,4 2-35,1 4 20,1-1-40,-3 4-42,2 0-32,-3 2-49,0 2-46,-3 3-44,-2 0-54,-3 2-73,-3 1-61,-3-1-113,0 1-413</inkml:trace>
  <inkml:trace contextRef="#ctx0" brushRef="#br0" timeOffset="199639.0587">19999 4538 408,'-7'7'455,"7"-7"-168,-10 10-38,4-2 19,6-8-201,-5 8 30,5-8-64,0 0 42,0 0-53,0 11 73,0-11-37,0 0 72,13 0-62,-13 0 57,20-7-72,-6 0 47,6-2-66,5-5 45,44-25 0,-22 13-28,4-4-7,6-3 0,3-1-4,3-3-8,6-2-13,14-10-3,1 0-50,2 0 64,-2 1-57,2-4 63,0 2-11,1-1-7,2 1 14,0-1-11,-1 0 22,-1-1-18,3 0 28,1-1-10,2-1 20,0 0 0,2 0 14,0 1-10,-1 2-9,-2 1-11,1 1-13,-4 1-3,1 2-10,-1-1 13,85-40-2,-101 53-27,0-1 12,-1 2-15,-2-3 16,2 4-3,-4-1 19,0-1-4,2 1 9,-2 1-18,-1-2-2,2 1-1,0 1-4,-2 1-2,0-1-1,66-29 13,-66 30-21,-2 2 3,1-2-2,-2 1 1,-1-1-3,-1 2-11,-1-3 9,0 1 10,2-1-6,-2 2 17,1-2 4,0 1-3,-1-1 1,-1 1 9,65-29 13,-64 29-29,1 2 0,-1-1-10,1-1 7,-5 1-8,4 0 4,-3-1-4,1 0 3,0 0-5,1 1 2,-3 1-7,1-2 25,1 2-2,-1 0-1,57-27 21,-62 26-36,4 2 5,1-1-3,-2 2-1,0-1-24,1 1 28,-1 0-28,0 0 35,0 2-36,-2-1 31,-2 1-32,-1 0 34,-1 0-33,-10 3 29,39-23-12,-45 23 17,-1-1-46,-1-2 46,-7 3 0,2-1 2,-9 2 1,-3 0-28,-1-1 29,-3-2-26,-6 2 38,-1-3-33,-2-1 34,-2-3-46,-2-6 5,-15-45-6,5 39 8,-1-3 1,-8-9 0,-2 0-3,1-1-2,-5-3 1,0 2 35,-2 1-33,2 2 7,-2 12-27,4 40 38,-2 0-13,7 0 7,0 0 29,-16 0 60,17 0-68,6 0-2,13 0 3,-22 0-9,22 0 4,-19 0-9,19 0-4,-17 0-8,17 0 4,-21 0-4,21 0 0,-19 0 3,19 0-3,-23 0 0,-6 0 0,13 0-9,-4 0-32,-3 0 41,-3 0-10,-2 0 1,-3 0-7,-7 0 0,0 0 8,-3 0-9,-2 0 11,-2 0-9,1 0 5,-4 0 5,-5 0-7,-58 0 24,57 0 15,-2 0-44,-3 0 1,1 0 4,-3 0-6,3 0 15,-2 0 5,-2 0-4,1 5 2,-2 21-1,3 2 2,-1 0 4,1 0-10,1-1 9,-59 30-6,59-29 2,1 1 3,0-1 1,3-1-1,-1 2-4,1-2-11,3-1 2,-3 1 39,2-1-44,-3-1 24,6 0-33,-2 0 27,0-3-28,9-4 32,-52 25 2,45-19-10,-2-2-26,1 2 29,-1-2-19,0 2 22,-1-1-36,1 0 32,-1 0-3,-1-4 0,-1 6 0,3-3 26,-3 2-32,2 0 32,0 1-42,-54 23-2,53-21 16,-1-1-29,0 2 26,1-1-22,-1 1 23,-3 0-26,-1 1 18,-1 0-17,-1 1 17,-1-1 6,-1 2-5,-2-1-1,1 0 10,-1 0 1,-64 33 3,66-30 7,0 0-7,-2 0 0,2 0 3,-1 1-5,2 0 4,0 3-3,3-3-2,0 4 6,-1-2-10,3 0 2,-1 0-1,0 0-9,0 0-11,-59 38-18,61-37 32,-1-1-5,1-2 13,-1 2-4,0 0 2,1-1-2,1 0 14,1-1-12,-1 1 8,0-2-10,2-1 16,4-1-9,-2-1 6,1-2-14,-45 25 22,55-31-10,1 0-5,-1-1 0,2-1 3,-2-1 5,1 2-10,1-1 6,2 0-7,-1 0 8,1-2-1,2 2-1,0-3 0,1 3-2,-1-1 0,2-1-1,0 0 2,0 2 0,0 0-50,-2-2 67,2 1-6,-1 2 1,1-1-3,-2 0 0,-1-1-2,1 3-8,0-2 4,-1 0 1,0-1 5,0 1-11,-33 17 13,35-19-9,6-4 4,2 0 7,-2-1-12,2 0 9,1-1-11,3-2 6,1 0-6,3-2-1,2-1 26,-1 0 0,4-1-2,0-1-3,4-1 0,-1 2-8,-8 2-8,17-8-7,-12 5-3,12-5 1,-8 8-1,8-8 2,-6 11-2,6-11 3,0 12-5,2-2 4,3 4-9,3 1 13,1 3 2,5 6 6,1 1 19,6 5 3,2 2-43,1 3 81,9 7-20,1 0 52,0 2-68,2 0 51,-2-1-65,1 2 52,1-1-53,0 1 53,0 0-37,-1 0 32,0-5-47,24 34 15,-31-41-18,-3-4-3,0 0-1,-2-4 8,-3-4 4,-2-1 8,-3-6 15,-2 1 1,0-1-14,-2-5 7,-1 2-6,-1-2-19,-1-1 15,-2-1-10,8 7 3,-14-14-8,11 11 2,-11-11-3,8 8-3,-8-8-1,9 9-2,-9-9 0,6 8 0,-6-8-2,6 7 1,-6-7-2,7 7-1,-7-7-2,6 8 2,-6-8 6,0 0 8,6 7-4,-6-7 10,0 0 4,7 9 4,-7-9 1,0 0 4,6 5 6,-6-5 9,0 0-13,8 6 17,-8-6-2,0 0 19,11 3-4,0-1 99,-11-2-71,18 2-8,-5-4-2,2-1-5,5-5-7,7-3-10,8-7-7,13-13 5,9-9-29,18-22-15,12-9-67,11-9-107,9-4-160,35-28-282,145-129-1900,-142 111-107</inkml:trace>
  <inkml:trace contextRef="#ctx0" brushRef="#br0" timeOffset="207743.2228">22573 3359 438,'0'0'802,"-10"-11"-154,10 11-93,-7-11-93,7 11-124,-7-9 0,7 9-109,-6-7 14,6 7-101,0 0 15,-7-7-90,7 7 26,0 0-73,0 0 30,0 0-38,0 0 43,2 18-4,14 19 38,-3-11-51,5 4-6,-2 4-1,1-2-48,2-1 50,-1 2-50,-1-1 49,-2-2-45,0-4 47,-2-1-50,1-1 46,-1-3-48,-2-2 3,-1-2-128,-1-4-11,-1 0-94,0-3 17,0 1-48,-3-4 79,-5-7-93,9 7-20,-9-7-21,0 0 0,9-8-16,-9 8-294,0-18-155</inkml:trace>
  <inkml:trace contextRef="#ctx0" brushRef="#br0" timeOffset="208113.2203">22747 3467 496,'-6'-29'474,"0"7"-20,3-2-4,-3 4-10,3 3-49,-1 3-92,0 0 4,3 3-103,-3-10 107,4 21-180,0-11-83,0 11 50,0 0-64,0 0 55,18 5-58,-11 3 49,4 5-58,0 3 52,0 1-16,4 4-22,-2 2 8,0 0-4,1-1-1,-2 2-61,0-1 25,-2-3-59,-2 1-45,-1-2-80,1 1-68,-3 1-73,-1-4-59,-2 0-47,-1-1-451,-3-1-442</inkml:trace>
  <inkml:trace contextRef="#ctx0" brushRef="#br0" timeOffset="208435.2157">22544 3830 274,'0'0'739,"-10"4"-199,10-4-128,0 0-84,0 0-81,-7 5-48,7-5-31,0 0-13,5 7 7,-5-7 8,12 9-78,-4-5 40,13 8 15,-8-6-119,2-1 46,0 2-59,3-1 44,1 1-57,0-4 33,1-1-84,1 0 34,1-2-121,1 0 1,0-5-94,2-2 34,2-3-38,-2-2-15,21-18-172,-27 14 271,0-5 12,-4 1 63,-1-1 21,-5 0 125,0 0 53,-2 1 99,-2 2 22,0 1 74,-1 2 27,-1 1 17,-1 2-56,1 3 16,-1-1-76,-2 10-30,4-14-104,-4 14 26,0 0-51,0 0 4,0 0-40,4 16 16,-4-3-47,0 4-43,1 2-127,0 4-62,2 3-134,-1 6-81,1 0-127,-1 1-570</inkml:trace>
  <inkml:trace contextRef="#ctx0" brushRef="#br0" timeOffset="208767.2184">22670 4469 52,'-13'-9'793,"13"9"-206,-10-7-122,10 7-82,-10-4-146,10 4-1,0 0-52,-19 3-39,12 3-27,1 5-69,-3 3 60,2 5-40,0 3 49,1 4-57,1 3-2,0 1-13,0 29 26,4-32 5,2 2-64,0-3 18,3-1-104,2-2 12,-1 0-98,3-5 30,1-1-84,1-6-38,1-1-17,-1-5-67,-10-5-431,26-3-282</inkml:trace>
  <inkml:trace contextRef="#ctx0" brushRef="#br0" timeOffset="209043.222">22816 4638 124,'3'-11'669,"-3"11"-195,1-18-33,-1 18-122,-1-10-5,1 10-112,0 0 29,0 0-72,0 0 42,-11 5-62,11-5-18,-4 16-17,4-16-18,0 20-7,0-8-17,2-1-8,1 1-12,2 1-6,0-1-5,8 8 40,-4-11-40,0-4-8,2-2 1,0 0-2,-11-3-1,24-1-21,-11-3 20,-2-1-1,1 0 7,-2 0 27,-1-2 43,-2 1 45,1-1-31,-3-2-14,-3-11-16,-2 20-49,-2-21-9,-1 12-11,-3 0-10,1 2-9,5 7-41,-14-9-49,14 9-31,-18-3 17,18 3-111,-16 1-1,16-1-127,-17 8-30,17-8-48,-11 11-446,11-11-431</inkml:trace>
  <inkml:trace contextRef="#ctx0" brushRef="#br0" timeOffset="209523.2234">22948 4545 471,'0'0'543,"0"0"-45,-4-9-113,4 9 13,0 0-128,-4-11 14,4 11-105,0 0 15,-1-11-94,1 11 30,0 0-82,4-12 41,-4 12-75,8-7 46,-8 7-60,12-6 43,-12 6-59,19-2 51,-7 3-56,0 0 62,-2 2-66,3 1 54,7 6-23,-10-6-27,-1 2 51,-1-1-56,-2 2 58,-6-7-56,13 10 60,-13-10-47,7 9 76,-7-9-29,7 8 78,-7-8-31,5 7 24,-5-7 11,0 0-14,0 0 35,0 0-92,0 0-8,-8-9-11,8 9 3,-5-12-9,5 12-7,-4-17-15,4 17 47,-1-19-54,1 19 42,3-17-61,-3 17 54,5-15-65,-5 15 55,7-10-51,-7 10 47,15-9-50,-15 9 38,14-2-69,-14 2 56,15 2-47,-15-2 56,16 6-47,-16-6 60,14 6-52,-14-6 58,11 5-47,-11-5 53,9 7-46,0-2 33,-9-5 36,0 0-24,10 6 83,-10-6-22,0 0 26,0 0-8,0 0-17,7-6-21,-7 6-20,0-15 8,-1 4-32,1 0 28,0-3-37,1 2 17,1-15-22,0 15-22,3-2 23,0 2-24,2 0 22,-1 2-31,0 2 32,4 1-30,-1 2 24,1 3-43,2 0 2,-12 2-74,24 2 36,-13 0-94,2 3 10,1 2-77,-2-2 12,1 2-51,-3-2-28,0 0-40,-1 0 5,0-2-13,-9-3-6,14 6-321,-14-6-192</inkml:trace>
  <inkml:trace contextRef="#ctx0" brushRef="#br0" timeOffset="209917.2178">23458 4185 80,'-1'-10'646,"1"10"-195,-2-19-46,2 19-140,0-13-6,0 13-105,8-11 125,-8 11-128,11 2-27,-2 2 52,1 4-77,1 2 45,4 3-68,-1 4 81,4 2-62,-1 3 51,1 0-61,1 0 48,-4-1-86,1 0 39,-4-4-58,-2-1 47,1 0-53,-3-3 63,-2-2-41,1 1 76,-3-3-6,0 1 2,0-2 16,-4-8-5,1 13-6,-1-13-13,-4 10-4,4-10-5,-11 3-23,11-3-16,-25-14 2,10 2-49,2-5-7,-2-3-3,1-5-10,-1 0-6,5-2 0,-2 1-1,5-1 5,2 3 4,2 1-8,3-1-1,0 4-22,3 2 22,0 1-2,9-10-23,-5 18 1,1 4 33,-8 5-19,16-4 22,-16 4 5,18 6 4,-10 1-2,0 3 2,0 2-9,-1 0 9,-1 3 0,0-1-24,-2 1-48,1-2-43,-3 1-52,1-3-6,0-2-89,-3-9 31,3 16-95,-3-16-33,0 0-67,0 0-8,0 0 3,8-7-340,-8 7-280</inkml:trace>
  <inkml:trace contextRef="#ctx0" brushRef="#br0" timeOffset="210234.216">23721 4010 394,'1'-12'691,"2"1"-153,-3 11-7,2-16-136,-2 16-32,0 0-122,0-12 2,0 12-67,0 0-7,0 0-17,0 28 57,2-17-130,0 1-18,1 3-12,1-1 42,1 1-66,1-2 44,3 2-58,-2-4 50,2 1-60,0 0 51,4-5-54,-2 1 57,3-3-59,-1-4 47,0-1-33,0-4-25,1 0-2,1-3 4,-3 1-4,0-5 8,-3 1 16,-1-2-16,-4-1-11,-1 1 4,-3-1-4,-3-3 35,-4 3-59,-2 0 55,-1 2-55,-14-6 22,10 12 31,3 4-43,-2 1-18,1 1-64,0 2-65,1 2-66,2 0-65,3 2-28,-1 0-41,7-7-64,-8 10-314,8-10-272</inkml:trace>
  <inkml:trace contextRef="#ctx0" brushRef="#br0" timeOffset="210581.2188">23878 3899 202,'0'0'727,"1"-11"-150,-1 11-135,0 0-12,0 0-128,-1-15 19,1 15-106,0 0 8,1-13-89,-1 13 17,4-10-82,-4 10 35,6-9-71,5 2 42,-2 3-33,-9 4-51,18-5 56,-18 5-65,24 0 58,-12 1-59,0 0 55,1 3-47,1 0 67,-1 2-50,-3-1 62,1 2-53,-2-1 64,-1 1-35,-1-2 78,-1 2-38,-6-7 15,9 11-2,-9-11 26,5 9 15,-5-9-1,0 0-9,3 9-10,-3-9-17,0 0-20,0 0-14,0 0-11,-11-8-10,7 1-8,-4-14 17,3 7-41,3-3-10,0 1 5,2-3-11,3 2 6,1 0-12,-1 0 8,4 0-10,-2 3 9,2 1-15,3 2 4,1 0-3,-2 3 2,1 2-38,9 0-69,-19 6 74,19 0-56,-19 0 13,19 5-79,-11 0 30,1-2-81,-1 3-4,-2-1-35,2 2-29,-8-7-10,10 10-50,-10-10-33,8 7-14,-8-7-59,0 0-262,0 0-222</inkml:trace>
  <inkml:trace contextRef="#ctx0" brushRef="#br0" timeOffset="211411.7301">24245 3700 829,'0'0'439,"0"-13"-60,0 13-33,0 0-41,-3-11-43,3 11 220,0 0-287,3-12-37,-3 12-37,0 0-20,0 0-21,0 0-9,5-9-14,-5 9-13,0 0 0,0 0-5,0 0-3,15 1 0,-15-1-9,0 0 0,18 5 13,-18-5-23,0 0-3,11 3 1,-11-3 4,0 0-5,14 0 2,-14 0 3,0 0-3,13-4-2,-13 4-1,8-8 0,-8 8-1,9-10-1,-9 10-9,8-14 7,-8 14-6,5-18-1,-3 8-4,0-1 1,-2 11 4,1-18 9,-1 18 18,0-16-3,0 16 14,0-13-49,0 13 60,0 0-65,0-16 44,0 16-56,0 0 22,-2-9 27,2 9-5,0 0-3,0 0-9,-4 8 4,4-8 2,0 0-58,0 0 60,0 16-3,0-16-5,0 0-48,3 9 54,-3-9 0,0 0 1,2 3-23,8 2-15,-10-5 51,0 0-51,11-3 52,-11 3-53,12-9 52,-6 1-54,0 1 55,0 0-54,-1-1 52,-1-1-45,1 1 57,-1 0-54,-1-2 58,-3 10-49,5-15 68,-5 15-40,3-13 59,-3 13-50,1-11 42,-1 11-53,0 0 33,1-12-57,-1 12 38,0 0-43,0 0 40,0 0-46,0 0 40,3 12-48,1 1 25,-4-13 20,7 18-55,-3-10 52,1 0-44,0 1 48,-1-2-49,-4-7 52,9 12-43,-9-12 39,12 12-43,-12-12 52,13 5-48,-13-5 45,0 0-46,25-7 25,-16 1 17,0-2-44,0-3 47,0 0-41,-2-2 38,4-3-44,-5-1 44,1-3-45,-1-2 52,0 0-57,-4-2 11,1-1 44,-2-2-49,-2-3 45,-1 4-33,1 0 84,1 3 14,-2 2 20,0 4-42,1 1-4,1 2-52,0 14 0,0-19-34,0 19 32,5-7-31,-5 7 27,11 4-21,-3 4 28,4 4-19,14 17 20,-12-15-17,5 5 21,-2-1-24,0 0 24,0 0-24,-1-1 27,-1-3-31,1 1 20,-2-1-67,2 1-5,-6-4-93,1-1 29,0 0-63,-5-2 59,5 8-145,-11-16 123,7 14-27,-7-14-2,-2 13 15,-5-6 31,2 0 23,-3 1 57,1-2 82,-2 0 65,1-1 33,2 1 13,6-6 9,-10 7-54,10-7 32,0 0-76,0 0 42,0 0-71,-8-4 46,13-4-65,0-1 50,4-3-69,4-4 17,2-1-72,1-3 31,3 0-83,1-2 28,-2 1-62,2 4-67,0 0-89,8-9-466,-17 18-38,-4 1-353</inkml:trace>
  <inkml:trace contextRef="#ctx0" brushRef="#br0" timeOffset="212505.7246">22805 5537 224,'-13'12'519,"4"-4"-134,1 1-92,0-4-68,8-5-42,-9 10-41,9-10-23,0 0-10,0 0 25,0 0-8,0 0 7,10-8-13,1-1 15,4-3-26,6-7 22,38-30 151,-18 13-142,3-5 4,4-3-27,4-6-2,2-3-15,11-11-21,2-2-9,0 2-11,3-4-22,1 0 32,1 0 1,1 1-2,2 1-12,-2 0 33,70-61 44,-74 65-93,-3 1 7,-11 11 10,2 0-1,-4-1 0,3 1-26,-4 1 21,1 0-6,-1 0-7,-3 1 21,1 1-30,-1 1 19,-4 2-35,0-1 19,-4 3-25,-1-1 23,1 2-21,-5-1 29,-1-1-22,1 2 16,-3 0-22,-2-1 16,1-1-18,0 2 16,-5-3-23,-2 6 14,-3 0-16,0 0 6,-5-1-8,16-36 32,-19 37-16,-3-1-2,-2 2-5,-2 4 2,-4-1-2,1-1 6,-4 0-5,-4 1 0,-2-7 2,-4 2-18,-1 1 11,-4 1-17,-1 0 17,-1 1-15,-21-29 23,19 34-10,0 2 0,-2 1-1,5 5-6,-1 0-13,0 1 25,0 3-19,4 2 16,-1 3-22,1 0 22,-1 2-20,3 2-2,-3 2-9,1 2 21,-19-2-52,16 8 14,-1 3 6,-7 3 4,-2 2 0,-3 4-1,-5 5 0,-2 2-42,-4 3 48,-7 9-30,-2 4 58,-3 1-39,-2 5 28,-4 3-9,-1 1-8,-74 57-27,60-46 23,3-1 20,12-7-46,0 0 53,-1 2-48,4-1 55,-1 1-74,3-1 49,-3 2-9,3 0-13,-1 1-11,-2 0-2,2-1 6,-11 11 2,9-10 8,2-1 0,-12 9-45,9-10 64,0 0-46,0-1 68,1 0-52,-1-1 63,1-4-48,0-1 58,2-2-34,-1-4 43,2-1-54,4-2 58,-2-4-58,-41 27 27,55-35 28,2 1-53,2-4 50,2-2-56,7-1 59,2-3-46,3-2 45,2-3-52,3 1 53,3-3-54,1-1 48,1 1-55,9-6 55,-15 9-53,3-3 20,12-6 37,-10 9-63,10-9 60,-3 10-55,3-10 66,2 19-50,3-3 61,3 2-24,2 8 79,1 2-61,7 7 20,0 2 8,2 3-1,6 9 3,1 1 26,-2 0-4,2 0-3,-3-2-12,-3-10-11,0 1-6,-2-3 1,1 0-10,-1-4-5,-3-1 2,1-6-5,-3-3-7,0-1-9,-4-3-2,0-3 2,8 13 12,-11-17-47,1 0 23,-2-1-22,0-3 27,-1 1-23,1-1 23,-6-7-22,7 12 21,-7-12-47,8 9 15,-8-9-35,5 8 22,-5-8-55,0 0-2,11 12-239,-11-12 59,0 0-121,0 0-85,8 5-610,-8-5-699</inkml:trace>
  <inkml:trace contextRef="#ctx0" brushRef="#br0" timeOffset="213330.721">20271 5929 303,'-12'-6'423,"2"1"-113,10 5-37,-16-6-15,7 1-15,0 1 51,1-1-75,0 0 45,0 0-38,-1 1 79,1-1-40,-2 2-8,10 3-3,-16-7-21,16 7-38,-18-3-40,18 3-39,-16 1-19,7 4-23,-1 5-24,1 7-12,-1 4-33,2 5 29,-1 6-34,4 1 10,-1 6-5,2 41 7,6-41 21,0-5-37,4 1 19,2-2-62,1-3-12,3-2-85,1-3 14,3-2-20,1-6-22,-1-4-39,2-7-40,1-2-31,0-5-33,5-6 3,28-17-410,-28 9 35,0-5-192</inkml:trace>
  <inkml:trace contextRef="#ctx0" brushRef="#br0" timeOffset="213684.7314">20434 6124 532,'0'0'526,"-5"-15"-92,5 15-67,-8-5-43,8 5-53,0 0-64,-14 4-29,14-4-35,-7 10-43,7-10-7,-7 15-29,7-15 3,0 19-16,0-19-16,4 19 7,0-9-20,11 6 26,-7-10-15,2-1-19,0-1 17,3-3-15,-2-2 14,3-3-14,0-1 18,0-2 5,-2-3-7,0 0 5,-1 0 47,-3-2 32,-2 0 5,-2 2 3,-3-14 58,-3 12-120,-5 2-9,-2-2-15,-2 3 3,0 1-40,-2 1 31,0 5-46,2-1 25,11 3-72,-23 3 0,13 2-47,0 0-86,1 3-80,3-2-48,1 3-8,1 1 18,4-10-7,-4 15 34,4-15-54,1 14-302,-1-14-149</inkml:trace>
  <inkml:trace contextRef="#ctx0" brushRef="#br0" timeOffset="214906.7273">20443 6135 1177,'0'0'400,"0"0"-29,-1-12-28,1 12-41,-3-12-8,3 12-22,-4-15 21,4 15-27,-4-17 15,4 17-58,-2-16-23,2 16-79,-1-13-5,1 13-51,5-19 20,-5 19-39,13-7-38,-13 7 25,18-6-35,-18 6 33,24 1-40,-10 1 28,1 2-28,1 0 19,-1 2-33,-1-2 35,-2 2-29,1-1 35,1 3-29,-5-3 31,0 2-29,-2-3 33,2 1-20,-9-5 32,11 8 23,-11-8 37,8 7-2,-8-7 24,0 0-20,0 0 18,0 0-27,0 0-8,0 0-25,-8-10-1,-4-8 9,3 5-49,3 1 7,-1-3-18,1 1 9,1 1-17,1-1-5,2 2 0,0 0 8,2 12-18,2-20 11,-2 20-4,8-16 4,-8 16-10,13-10-13,7 7-68,-20 3 21,23 1-41,-12 1-5,1 3-12,2 0-8,-3 1-2,-1 0 2,3 2-5,-5-2-8,-1 2-5,2-1 2,-3-1 11,-1 0 21,-5-6 27,9 12 19,-9-12 19,0 0 17,4 9 8,-4-9 13,0 0 16,0 0 28,0 0 39,-11-4 15,11 4 23,-9-9 12,4 1 18,-1 2 15,6 6-8,-9-15-25,2-3 39,5 8-91,2 10-16,-2-16-5,2 16-10,2-15-16,-2 15-7,6-12-1,0 5-3,-6 7 0,14-5 1,-14 5-1,18 0 2,-7 2 6,-11-2-4,32 10 1,-22-5-3,-1-1 3,1 1-7,-1 0 9,-1 0 2,-8-5 3,13 10 0,-13-10 11,11 7-13,-11-7 55,7 5-2,-7-5 44,0 0-15,0 0 5,0 0-21,0 0-22,0 0-4,0 0-11,-1-17-11,-4 6-9,1-2-9,0 0-3,0-1-2,2 0-7,-2 2-20,3-1 16,1 13-25,1-20-15,-1 20-48,11-23-62,-4 16 110,-7 7-50,15-5 1,-15 5 6,17-2 6,-17 2 17,18 2 7,-18-2 9,18 5 13,-18-5 6,15 4 8,-15-4 7,13 3 4,-13-3 6,18 2 22,-18-2 16,0 0 13,12-2-8,-12 2-16,7-9 2,-7 9 0,5-13 26,-5 13-27,3-14 24,-3 14-37,3-13 22,-3 13-32,3-12 20,-3 12-37,0 0 26,2-11-44,-2 11 28,0 0-7,7-6 14,-7 6 3,0 0 1,0 0 0,13 0-2,-13 0 7,0 0-1,12 2-33,-12-2 40,0 0-35,16-2 31,-6-4-15,-2 0-26,-2 1 24,3-3-28,-1 0 32,-2 0-18,0 1 22,2-1-22,-3 1 40,0-2-36,0 3 31,-5 6-18,8-11 30,-8 11-21,6-11 28,-1 5-4,-5 6-31,0 0 15,6-9-33,-6 9 34,0 0-36,0 0 32,0 0-31,0 0 28,11 5-28,-11-5 21,0 0-32,6 9 16,-6-9 2,7 8-6,-7-8 10,7 6-3,-7-6 0,7 4 4,-7-4 2,0 0 5,15 1 0,-15-1 2,11-2 0,-11 2 3,11-8 6,-3 2-6,-2 0-22,0-3 28,-1 2-22,8-15 20,-9 12 35,0-2-18,-2 0 38,1 2-12,-3 10 59,2-18-20,-2 18 24,3-14-46,-3 14 2,1-11-37,-1 11 9,0 0-27,1-10 11,-1 10-28,0 0 19,5 10-19,-5-10 4,7 11-67,-7-11 7,6 13-17,-6-13 5,9 14-30,-9-14 15,11 12 5,-11-12 13,12 7 11,-12-7-4,12 3-18,-12-3-17,19-7 0,-9 1-14,2-3 2,-1-3 13,-1-2 4,2-1 26,-2-2 51,-3-2-48,2 0 59,-2-3-49,-4-2 60,0 1-46,-3-3 69,-1 1-26,-3 2 134,-1-19 318,1 26-236,-1-1-26,1 3-44,2 3-39,2 11-33,-3-16-27,3 16-12,0 0-8,0 0-4,5 9-12,3 3-34,-1 2-47,2 4-74,5 4-26,14 26-250,-10-18 167,-1 0 8,0-1-41,-3-3 1,-2-1 4,1 0 2,-2-1-44,-3-3-374,-2-2-199</inkml:trace>
  <inkml:trace contextRef="#ctx0" brushRef="#br0" timeOffset="215331.7276">21605 5652 31,'0'0'924,"-15"5"-224,15-5-84,0 0-111,-15 0-92,15 0-121,0 0-32,-11-6-84,8-4 96,3 10-160,4-19-53,1 9-1,0-3-76,1 0-36,3-4-76,1 1-46,-1-2-25,4-1-16,-2 2-11,1-3 4,-1 0 20,0 2 80,1-5-25,9-21-25,-10 19 143,-1 0-47,-3-1 63,0-2-30,-1-2 85,-1 1-33,0-1 101,-1 3-19,-2 3 104,1 1-13,-2 3 85,0 4-39,2 0-14,-2 3-48,0 3-45,-1 10-30,4-15-19,-4 15-14,0 0-14,0 0 51,17 8-61,-8 3 40,0 4-59,2 4 4,3 3-4,0 4 4,1-1 2,1 6-1,-2-6 6,17 24 12,-16-26-12,-3-1 24,3 0-28,-3-5-8,-2 0 7,0-5-4,-1 0 4,-1-2 7,-1-2 5,1-2 1,-8-6-4,13 7-5,-13-7-3,12-3 13,1-2-45,-13 5-48,11-4-3,-11 4-79,0 0-25,14 0-3,-14 0-6,8 7-31,-8-7-29,5 13-42,-4-1-43,0 0-17,-2 2-69,-1 3-336,-5 2-250</inkml:trace>
  <inkml:trace contextRef="#ctx0" brushRef="#br0" timeOffset="216460.7319">19428 6385 47,'0'0'541,"0"0"-168,0 0-81,0 0-79,4 10-31,6 6-39,6 10-24,7 6-11,9 10-2,2 3-14,3 2-7,1-1-13,2 0-2,-3-4-15,-1-2-14,0-2-4,-7-8 8,-2-1-18,-2-2-5,13 13 17,-23-22-17,-2-4-10,-3-3 11,0 1-10,-4-5 10,-6-7-42,7 13-31,-7-13-23,0 0-7,0 0 2,-12-5 2,3 0-7,-5-6-20,-3-6 29,-35-28-141,20 15 126,-9-7 25,0-1 34,-1-4 90,2 3 60,3 3 63,7 3 11,3 3-47,1 2-12,4 3-24,4 1-21,3 2-19,2 5-13,3-2-12,1 0-18,3 4-4,2-3-4,3 0 16,4 0-14,0-6 11,9 0 6,3-8 13,6 0-6,7-3 0,8-6 6,6-3 52,6-4-61,5-1 48,11-12-59,77-71 53,-65 62-76,4 0 10,3-1-5,3-1-6,2-5 53,2 4-69,-1-2 56,1 3-63,-4 1 59,-4 3-60,-5 2 51,-1 3-47,-5 4 6,-13 13 3,52-43 43,-57 47 2,-2 1-56,-4 2 61,-3 3-52,-5 0 61,-6 6-52,-2 3 57,-4-1-53,0 3 61,-3 0-57,-5 4 61,0 2-44,0 1 40,-5 2-63,1 4 41,-2-2-55,-2 4 45,0 1-56,0 1 49,0 1-54,0 1 49,0 0-52,-2 3 50,2-1-50,-1 1 55,2 2-56,0 4 54,3 0-52,-1 4 57,19 18-15,-12-4-27,2 6 57,1 4-51,0 3 1,0 2-6,0-2 54,4 11-4,-5-10 1,1-1-7,-1-2-1,1 1 2,-1-5-2,2 0 8,0-3-2,28 20 38,-26-23-38,-2-5 1,-1-3 6,2 3-2,-2-4 0,1 0-13,-2 0-3,-4-3-7,0 2-2,-3-2 3,0 1 11,-1-1-1,-3 2-12,-1-2 2,1 3 6,-3 0 5,-2 0 11,2 4 4,-1-3-6,-2 5-6,-1 0-4,-1 1-3,0 1-19,-2 4 18,-2-3-15,-1 4 20,-2 4-7,-3 1 16,-3 5-9,-21 44 56,3-31-24,-6 2 12,-3-3 43,-9 3 22,0-3 92,-6-2-20,-4-4-52,-2-2 2,2-1-8,2-5 1,-1 0 10,2-5-9,4-3-4,5-4-19,-29 14-4,44-23-131,2-3 0,6-1 0,5-1 0,0-2 0,3-1 0,1 0 0,1-1 0,10-4 0,-15 6 0,15-6 0,-13 5 0,13-5 0,0 0 0,-6 1 0,-6 2 0,12-3 0,0 0 0,0 0 0,0 0 0,-12 0 0,12 0-20,0 0-254,0 0-71,0 0-49,0 0-99,0 0-73,-9-3-186,9 3-153,0 0-507,-9-9-1017</inkml:trace>
  <inkml:trace contextRef="#ctx0" brushRef="#br0" timeOffset="228497.7334">2765 1359 613,'0'0'566,"-12"-7"-121,12 7-74,-11-5-74,11 5-70,-18-8 87,18 8-202,-16-4-29,16 4-18,-23 4-17,10 1-12,-4 5-7,-1 7-6,-2 4-4,-1 9 4,0 8 22,-1 13 17,1 7 15,2 0-12,2 5-6,-9 66 22,17-67-54,4-11 5,1-2-12,1-3 0,1-4-23,2-7 29,0-8-2,1-1 10,2-3 3,-2-7 5,1 1 0,2-3 8,1-3 17,2-5-2,14-8 31,-7-5-62,0-6-5,3-4 1,2-7-7,2-4-6,-3 1-7,1-3 2,-3 7 33,-3 1 30,-2 3-7,0 4-24,-2 3-10,0 2-14,0 3-7,9 4 15,-6 6-11,2 6 16,3 6-15,-1 4 2,1 3-19,-1 2 7,1-1 17,0 7-5,-1-5-7,-1 1 2,0-2-99,0-2-90,0-1-53,1 1-94,-1-7-130,-3 1-150,5-3-349,-1-5-532</inkml:trace>
  <inkml:trace contextRef="#ctx0" brushRef="#br0" timeOffset="228828.725">3641 1671 1478,'-17'9'1462,"17"-9"-991,-10 7-127,10-7-125,-8 7-52,8-7-46,0 0-3,0 0-33,0 0-11,0 0-20,15 0-1,-1-6-19,3-2 3,1-3-13,6-4-7,2 0 3,4-4-20,0 0-70,1 1-92,0-1-95,0 2-82,0 0-106,1 0-74,-4 3-417,-3 0-513</inkml:trace>
  <inkml:trace contextRef="#ctx0" brushRef="#br0" timeOffset="229420.7264">4300 1443 730,'0'0'599,"0"0"-138,0 0-89,-13-1-80,13 1-67,-5-8-55,5 8-33,-4-10-34,4 10-20,-4-15 42,4 15-83,2-12-11,-2 12-10,7-9-13,-7 9-3,14-8-10,-14 8 6,19-1-4,-7 3 0,1 2-35,0 0-3,1 4 3,-2 0 15,1 1 0,-3-1 8,-1 1 2,1 2 6,-4-2-3,1-2 10,-3 2 5,1-2 15,-5-7 22,7 13 28,-7-13 43,3 10 38,-3-10 27,0 0 0,0 0-14,0 0-14,0 0 72,0 0-138,-8-14-30,7 3-11,-2-1-26,3-2 4,0-1-3,3 3-1,0-2-12,3-2 7,-1 3-12,2 0-11,1 3 5,2 1-3,1 2-22,13-3-32,-12 9 39,2 1-28,-2 1 0,1 2-14,-2-1 23,2 5-7,-2 0 29,1 3-17,-3-2 27,1 4-17,-4-3 27,1 4-11,-2-2 17,-2-1 1,4 9 13,-7-19 17,3 15 31,-3-15 38,3 12 17,-3-12 35,0 0-25,0 0-10,0 0-45,0 0-21,0 0-12,-5-13-11,4 3-5,1-3-10,1-4-10,0 0 3,3 2-12,0-1-3,2 0 2,1 2 0,1 1-5,1 2 0,1-1 1,3 3-8,0 1 5,0 4 0,0-1 2,0 2 3,-13 3-10,25 2 11,0 4-48,-11-2-6,-2 4-65,1-1-52,-1 2-58,-2 1-63,0 0-70,3 0-82,-4-1-16,1 1-66,-1-3-249,0 0-297</inkml:trace>
  <inkml:trace contextRef="#ctx0" brushRef="#br0" timeOffset="229822.7317">5241 1184 28,'2'-9'724,"-2"9"-185,3-16-112,-3 16-61,0-13-39,0 13-59,-4-11-27,4 11-57,-9-9-21,9 9-29,-11-4-6,11 4-31,-14 1-7,14-1-24,-18 10-1,8 0-28,0 2 7,1 3-20,0 2 11,0 2-16,2 2 9,0 0-18,2 0 6,1-1-1,1-1-4,-1-2 1,3-3-3,-1 3 0,0 6 3,2-23-8,0 18 5,0-18 11,2 14-4,-2-14-10,0 0 18,10 6 2,-10-6 8,11-7-9,-5-1-6,0-1 19,2-1-1,-1-2-5,0 0 51,5-11 88,-7 14-85,0 0-10,-1 1-8,1 1-26,-5 7-10,7-13-15,-7 13-3,7-9-10,-7 9 3,8-4-4,-8 4 2,0 0-2,19 3-1,-19-3-11,24 9-38,-24-9-40,18 9-49,-11-6-85,2 3-14,0 0-35,0-2-48,-2 1-48,3 0-80,-2-2-464,-8-3-475</inkml:trace>
  <inkml:trace contextRef="#ctx0" brushRef="#br0" timeOffset="230202.7406">5377 1165 454,'0'0'718,"0"0"-202,-2-9-139,2 9-71,0 0-72,0 0-46,0 0-39,10 11 65,-10-11-139,9 10-15,-9-10 1,10 12 1,-4-6-4,-1 1-6,3 0-8,-2-2-1,-6-5 9,13 9 1,-13-9-27,18 5 25,-18-5-19,21 4 9,7-1 18,-10 1-42,1 0 12,2 5-21,2-2 7,3 6-9,0 4 24,2 4-23,-2 4 18,-3 1 0,0 3 1,-4 1-1,-7-2 15,1 1 25,-5-2 19,-2 1 21,-2-4-14,-2 1-2,0-2-21,-2-3 11,0 0-10,-2-5 17,1 2 12,0-6 60,-1 1 7,1-2 31,1-10-24,-6 13-27,6-13-36,0 0-47,-22-17-46,15-3-112,-2-6-66,-2-11-92,2-4 0,1 0 15,-1 1 57,5 7-12,2 0-64,1 6-96,1 0-138,2 3-123,2-2-306,3 6-492</inkml:trace>
  <inkml:trace contextRef="#ctx0" brushRef="#br0" timeOffset="230551.7284">6654 836 340,'0'0'790,"-8"-12"-140,2 5 269,6 7-616,-9-5-44,9 5-76,-10 3-20,4 3-38,-2 9 38,-2 4 20,0 6-30,1 3-14,-1-2-34,2-4-21,3 1-15,0 1-12,0 0-7,0 17 27,4-22-87,1-1-77,4-1-57,-2-3-31,2 1-41,1-6-54,1 0-3,2-1-80,-8-8-61,18 4-43,-18-4-309,21-4-280</inkml:trace>
  <inkml:trace contextRef="#ctx0" brushRef="#br0" timeOffset="231110.7279">6735 988 402,'0'0'658,"0"0"-145,0 0 209,-6 15-473,6-15-52,-4 22-33,1-10-56,3-1 5,3 1-25,-2 1-12,0-1-10,3-2-6,0 0-7,0-3-1,2 2-4,1-3 6,1 0-9,11-3 31,-19-3-50,24-5-10,-10 0 11,-2 0-17,0-2 20,1-2-6,-3-1 31,-1 0 0,-2-2 8,-2-1-17,-2-2-4,-2 4 12,-1 11-3,-1-21 11,-2 11-18,0 2-21,3 8-2,-9-14-6,9 14-5,-8-5-8,8 5-22,0 0-2,-14 1-12,14-1 0,0 0 2,-12 7 3,12-7-10,0 0 21,-8 7-10,8-7-12,0 0 36,0 0 0,0 0-5,0 0 15,0 0-1,0 0 8,0 0-1,9-7-6,-9 7 18,7-10 2,-7 10 8,7-8-9,-7 8-24,6-9 8,3 3 13,-9 6-20,11-3-13,-11 3 5,12 2 10,-12-2-2,16 8 1,-8-1-20,0-2 27,-2 2-36,1 0 32,0-2-22,-1 1 26,0 0-18,-6-6 18,12 9-20,-12-9 21,9 7-23,-9-7 29,7 6-24,-7-6 30,0 0-23,12 2 27,-12-2-37,11-10 22,-6 2 6,1-3-5,1-1 1,-1-2-26,0-3 24,6-15-20,-6 17-7,0 1 20,1 0-25,-1 4 11,-1 2-22,3 1-8,0 2 15,-8 5 27,15-3-18,-15 3 25,18 6-19,-9-1 18,0 2-50,1-2 31,7 11-79,-9-9-5,0 0-9,0-2-14,-8-5-3,15 9 6,-15-9-12,14 4-7,-14-4-47,16-3-5,-7-1-49,0-2 17,2-3-2,-3-1 1,1-2 65,0-5-47,0-2 60,-2-2-53,0 1 55,-1-8-236</inkml:trace>
  <inkml:trace contextRef="#ctx0" brushRef="#br0" timeOffset="231443.7289">7344 681 946,'2'-21'183,"2"4"91,-2 1 8,1 2-13,-2 2-31,2 1-46,-3 11-57,9-23 73,-9 23-111,0 0 6,11 1-14,-5 8 2,2 1 26,-2 1-17,-1 2-17,3 4-15,0 1-26,0 1 11,-1-1-10,0 1-23,0-2-63,-1-2-30,3 17-214,-7-17 99,1-4-69,-1 2-9,-2-1-49,0-12-81,-1 21-168,1-21-79</inkml:trace>
  <inkml:trace contextRef="#ctx0" brushRef="#br0" timeOffset="232026.7269">7308 930 566,'-10'4'479,"10"-4"-75,-15 3-70,15-3-39,-10 3-57,10-3-51,0 0-24,-13 3-15,13-3-23,0 0 52,0 0-107,-4-8-19,4 8-4,10-12-15,-1 3-4,1-2-7,2 2-6,2-5-9,1 1 4,1-1 12,4-3 14,0 0 9,0 1 7,-1 0-3,17-12 25,-20 14-45,0 2-10,-5 3 1,3 0-10,-4 2 4,-1 0-3,-1 2-6,-8 5-8,14-7 1,-14 7 10,0 0 7,15 5 2,-15-5 1,9 12-3,-9-12 4,6 18-18,-2-9 17,-1 2-10,-1 1 5,1 0-15,-1-2 15,1 2-11,0-2 12,0-1-12,-1 1 6,2-1-23,-4-9 30,8 15-8,-8-15 12,14 16-1,-14-16-15,11 3 16,-11-3-19,13-3 15,-4-2-19,-2-1 18,0-1-24,2-3 22,-1-1-16,0 0 2,0 0 2,-2-3-2,1 3 7,-2 1 15,4-6 65,-5 9-46,-4 7-1,7-13-8,-7 13-11,4-8-5,-4 8 4,0 0-10,0 0 0,0 0-8,11 6 26,-11-6-24,4 11 17,-1-3-19,-3-8 23,5 15-28,-5-15 18,7 17-18,-4-9 19,-3-8-17,5 12 22,-5-12-29,6 12 7,-6-12-38,5 9 34,-5-9-18,6 6 26,-6-6-16,0 0 17,11 4-23,-2-8 11,-9 4 11,8-6-13,-8 6 10,7-8-15,-7 8 32,8-7-35,-8 7 13,8-4-16,-8 4-4,0 0-1,0 0 26,15 2-18,-15-2 21,9 10-27,0 7 31,-6-9 7,1 2-22,1-2 20,-5-8-17,6 14 5,-6-14-28,6 11 5,-6-11-14,5 11 18,-5-11-13,0 0 28,6 7-21,-6-7-16,0 0-15,7-11-23,-7 11-1,5-14-12,-3 3-13,-1-1-7,0-2 27,2-1 12,-2 1 30,0 0 25,2 4 9,-2-1 6,-1 11-8,4-18 1,-4 18-1,5-12 7,3 4-15,-8 8 10,10-2 5,-10 2 22,11 1 23,-11-1 7,13 3 5,-13-3 7,11 5 3,-11-5 0,14 2 2,-14-2 30,13 1 20,-13-1 1,16-2-11,-7-2-18,0-2-17,3-1-16,0-1-10,1 1-13,2-3-31,-2 2-66,0 3-117,-1-2-102,2 1-96,-4 5-621,0-3-604</inkml:trace>
  <inkml:trace contextRef="#ctx0" brushRef="#br0" timeOffset="233438.7269">8947 461 672,'0'0'508,"0"0"-164,3 9-64,-3-9-63,4 15-44,0-3-37,0 2-27,2 5-21,2 2-14,7 30 55,-7-25-75,2 3 18,-3 0-12,1-2-5,2 1 16,-2-1-7,-2-5-12,0 1-13,-1-2 0,0-2-9,-1-4 1,0 1 8,-2-4 14,0 0 28,2 8 190,-4-20-106,3 15 72,-3-15 10,2 12-11,-2-12-78,0 0-6,0 0-26,0 0-37,-13-8-4,5-4-39,0 1-9,-1-7-9,-2-2-27,1-3 19,0-2-28,3 2 21,-2 1-12,3 2 13,0 0-24,3 4 15,-1 2-17,0 0 22,3 3-31,-2 1 23,3 10-30,-1-14 14,1 14-26,0 0 30,9-5-18,1 14 13,-2 0 23,0 2-30,1 1 29,-1 1 3,1 0-14,0-1 8,-2 1-2,0 2-4,0-4 5,-1 0-6,-1-4 6,1 2-2,-6-9 9,7 14-4,2-3 18,-9-11-13,5 7-3,-5-7 6,0 0 0,8-8-4,-6-2 1,1-1-19,-1-6 18,0 0-17,-1 1 14,0-3-23,0 2 37,2 1-18,-2 3 22,0 0-24,1 2 12,-2 11-27,2-19 10,-2 19-17,5-12 29,-5 12-27,0 0 20,13-2-20,-4 6 26,-2 0-18,0 4 22,2 2-26,1 0 24,-3 1-22,11 12-86,-11-12-15,1 0-76,1 0 27,-2 0-4,1-1-5,-2-2-16,1-1 7,-2 0 32,2 0 24,-7-7 30,9 5 6,-9-5 23,0 0 5,17-1 15,-17 1 0,7-7 20,-7 7 2,7-12 49,-7 12 60,5-10 41,-5 10 8,4-11 41,-4 11-67,2-9 20,-2 9-61,0 0 8,6-9-46,-6 9 11,0 0-25,10 3 14,-10-3 7,8 9-44,-1-4 29,0 2-34,2-2 41,-9-5-38,15 9 28,-6-4-20,0-2 20,-9-3-27,19 3 31,-19-3-22,20-3 14,-20 3-18,29-13 28,-20 7 0,0-4-30,-2 1 22,0-2-23,-3-3-5,0 0-11,-1-1-33,0-2-21,-3 1-72,0-2-36,-2-1-3,2 2 1,-1-2 6,0 1 2,1-1 26,0-2 7,0 1 35,1-4-3,-1-1 23,1 0 16,2 2 21,-2 0 22,0 3 32,2 3 29,-2 0 22,1 4-5,0 4 18,1-1 20,-3 10 20,11-2 193,-6 8-146,0 8-2,1 0 3,3 8-6,0 3-35,1 3-12,0 1-21,2 10-16,-1-3-11,-1 0 19,3-1-36,-4-4 15,2 0-34,-2-2-13,8 26-155,-8-30 17,-2-3-51,-2-2-30,-1-4-56,1 0-14,-3-2-40,2-3 0,-3 0-444,-1-11-289</inkml:trace>
  <inkml:trace contextRef="#ctx0" brushRef="#br0" timeOffset="233823.7279">9595 831 467,'0'0'847,"-13"-7"-143,13 7-155,-10-7-69,10 7-135,-8-7-45,4-3 121,4 10-295,2-17 9,0 7-60,2-2 16,2-2-91,2 1-59,-1 1-85,5-2-83,0-2-59,0 2-25,3 1-76,-2 0-19,-1 4-451,5-3-405</inkml:trace>
  <inkml:trace contextRef="#ctx0" brushRef="#br0" timeOffset="234583.7208">9918 648 47,'0'0'530,"7"13"-136,-7-13-42,4 11-26,-4-11-21,5 11-20,-5-11-27,3 9-19,-3-9-28,0 0-10,8 11-25,-8-11-21,0 0 4,9 7-39,-9-7 33,0 0-47,0 0 24,16-1-32,-16 1 13,14-11-53,-7 6 34,-1-3-58,1-1 36,0-2-52,-1-2 37,-1-1-52,3-18 25,-7 15-47,0-2-1,-2 0-6,-1-4 16,-1 2 0,-2-1 7,0 1 0,-2 3 6,-1-1-7,1 7-5,1-1-17,0 2 12,-1 4-6,7 7 14,-17-15-4,17 15 7,0 0-1,-14 8-1,14-8 2,-8 12-1,8-12 0,-2 20 3,2-8 1,0-1 12,2 2-7,-1 2-2,2-2 5,2 4-7,-1-4-8,1 3-47,0-4-33,0 1-17,0-2-30,3 0-29,-2 0-7,-1-5 7,3 0-3,-8-6 7,13 6-3,-13-6 16,13 2 17,-13-2 14,13-3 29,-13 3 22,16-17-8,-11 10 85,-5 7 38,9-12 61,-9 12 35,6-10 38,-6 10 29,6-9-7,-6 9-19,3-8-31,-3 8-30,0 0-22,7-8-28,-7 8-14,0 0 3,14 7 128,-14-7-135,8 11 27,-2-1-37,-1-2 23,1 1-43,0 0 28,-1 2-42,0-2 17,0 0-20,4 1 23,-5 0-54,1-2 57,0-1-50,0 1 40,-5-8-38,8 12 31,-8-12-42,7 10 23,-7-10-18,7 7 18,-7-7-33,0 0 23,11-3-42,-11 3 23,8-11-37,-6 0 13,1 0-19,-1-3 8,1 0 5,2-15-13,-3 14 60,2 3 15,-1 0 6,-1 2 2,2 1-1,-4 9-11,5-13 3,-5 13-3,8-9 8,-8 9 16,11-2-8,-11 2 9,13 8 0,-6-2 1,1 0 3,-2 2 34,3 2-59,-1 0 7,-2 1-21,1-3 38,0 2-31,-2-1 40,0-3-46,-1 2 46,-4-8-49,9 13 43,-9-13-44,7 10 45,-7-10-38,0 0 8,0 0-23,0 0-24,9-10 9,-8 0 10,-1-2-15,-1-5-20,0 0-3,0-3 3,-1-1 23,1-4 7,0 4 28,1 1 12,0 3 18,0 1 33,0-9-8,1 14-60,-1 11 20,5-12-18,-5 12 6,9-3 8,-9 3 2,13 5 3,-13-5-11,12 11 3,-5-4-1,1 2 1,-1-2-10,-1 1 15,2 0-9,-2-1 5,2 1 1,-1-3-3,0 1-2,0 0 0,3-2-1,-10-4 4,17 3-14,-17-3 13,21-3-15,-10-1 3,4-2-13,-3 1-1,2-1 4,-2 3-4,9-5-19,-21 8 8,19-1 22,-8 4-1,0 2 2,1 2 3,0 1 10,0 1-8,1 0 9,-2 0-5,2 1 8,0 0-11,-1-1 13,3-1-17,-1-3-66,4-3-150,1-1-178,-5-1-790,5-3-801</inkml:trace>
  <inkml:trace contextRef="#ctx0" brushRef="#br0" timeOffset="235875.742">8848 1601 74,'0'0'641,"0"0"-176,-8-7-133,8 7-63,0 0-63,-14 4-27,7 3-48,-4 3-17,-4 7-11,-3 5 0,-4 6 16,2 2 10,-3 1 8,2-1-21,3 1-12,-1-1-20,6-4-19,-1-2-12,5 0-12,2-4-12,-3 16-48,9-20-32,2-4-15,3 1-29,3-5-30,2-2-84,4-4-36,2-2-96,4-4-404,9-7-252</inkml:trace>
  <inkml:trace contextRef="#ctx0" brushRef="#br0" timeOffset="237193.7319">9025 1753 24,'0'0'618,"0"0"-166,0 0-59,0 0-41,0 0-21,-6 9-47,1 0-37,-2 1-36,2 3-46,-1-1-26,1 2-37,1-3-14,3 1-19,1 0-9,0-12-21,4 20 10,0-11-9,1 0 1,3-4 4,0 0-5,3-2 0,-11-3 0,42-8 23,-24 1-37,0-3-8,-1-4 5,0 2 2,-2-3-11,-2 1 33,-3-3 30,-4 4 3,0-3-20,-3-1-13,-3 2 3,-3 1-7,-1-1-2,-2 3 1,-1 2-11,-1 2-22,0 4 0,-3 1-5,11 3-39,-19 3-37,8 1-42,1 2-53,1 2-25,-1 2-37,2 1-11,3-4-23,1 3 43,0-2 7,4-8 54,-5 19-90,5-19 145,0 0 56,4 13-5,-4-13 66,0 0 12,0 0 34,11-1 8,-11 1 37,8-9 25,-4 1 32,-4 8 24,9-15 8,-9 15-26,7-18 42,1 0 182,-4 9-238,-4 9-36,10-13-27,-10 13-20,7-10-21,-7 10-28,14-7 15,-14 7-20,21 0 13,-11 3-6,4 1-10,-2 1 5,3 3 1,-2-1 0,2 1-1,-2 1-9,-2 0-5,2-1 0,-3 1-30,-1-3 40,0 1-17,-2-1 28,1-2-16,-8-4 10,13 9-1,-13-9 40,8 6 29,-8-6 58,8 6 11,-8-6 168,8-7-220,-8 7-23,5-17-9,-4 5-21,1-3-2,0-2-34,0 1 13,1 1-28,1-2 22,-1 4-27,1-1-3,1 2-18,0 2 7,3 2 1,9-2-45,-17 10 6,20-3 1,-20 3-54,21 4 55,-11 1-24,-1 0 24,1 2-4,-2 1 0,1-1-15,-1 0 13,-1 1 12,-1-1 18,-6-7-11,12 12 21,-12-12-8,8 10 29,-8-10-6,8 7 40,-8-7-3,0 0 8,0 0-24,12-5 8,-12 5-14,7-15-1,-5 5-10,1-3 0,0 2-6,-1-1 23,2 0-4,2-6 2,-6 18-13,8-14-8,-8 14 6,14-9-2,-14 9-10,14-2 12,-14 2-3,17 4-10,-8 1 18,1-2 15,-1 1-17,-1 0 12,-8-4-16,16 8 19,0-2-9,-16-6-7,13 5 0,-13-5-4,12 3 22,-12-3-22,14-4 26,-4 0-23,-3-1 1,1-4-5,1 0 2,-2-2-2,0 1 0,-1 3 2,-1-1-1,7-4-32,-12 12 18,7-10-27,-7 10 17,0 0 8,0 0-1,15 1 0,-15-1 4,8 5 5,-8-5 6,8 9-13,-8-9 16,7 8-2,-7-8 7,9 9-6,-9-9 16,8 4-5,-8-4-3,8 6 9,-8-6-8,0 0-23,17-5 20,-17 5 5,11-7 0,-11 7-6,13-12 0,-6 5-1,-7 7 3,11-13-1,-11 13-3,11-14-9,-11 14 11,8-8-7,-8 8-7,0 0 12,0 0-3,0 0-3,0 0 4,10 3-3,-10-3 0,2 10 0,-2-10 0,4 11 12,-4-11-1,4 11-3,-4-11-30,7 10-24,-7-10-5,8 7-9,-8-7-10,10 3-21,-10-3-48,18-4-48,-9 0-26,1-2 33,1-5-3,1 1 38,1-4 16,-1-3 39,-1-1 11,16-30-10,-15 22 78,-3-4 9,0 1 26,1-4 37,-3 1 73,-2 3 41,0 6 62,-3 0 35,1 6 6,0 0-32,-1 1-46,2 5-49,-2 1-39,-2 10-23,1-4 45,-1 4-78,11 12-12,-8 3-2,3 2-11,1 4-2,1 6 12,1 0-17,1 2-12,1 0 2,-2 0-7,1-2-22,1 1 4,-2-2-63,-1-5-60,-1 0-43,-2-2-41,1-3-32,-3 0-17,1-2-1,-2-3 0,-2-11 9,0 22 8,0-22 40,-7 17-6,-1-11 54,0-2 13,-2 0 89,-1 0 99,-1-4 116,-11 0 307,23 0-194,-22-2-1,12 0-30,10 2-37,-19-5-38,19 5-49,-11-5-52,11 5-33,-6-12-45,6 12-58,2-17-61,4 7-52,3-4-66,2-3-40,31-28-315,-15 19 257,2-2-287,3-2-157</inkml:trace>
  <inkml:trace contextRef="#ctx0" brushRef="#br0" timeOffset="237558.7315">10814 986 38,'9'-12'623,"-3"4"-131,-6 8-71,5-14-57,-5 14-39,0 0-27,-1-10-33,1 10-11,-7 5-37,0 1 6,1 7-59,-7 16 135,7-9-147,1 3-67,1-1 19,2 3-49,0-1 17,2 0-44,3-1 23,-1 1-46,5-3-2,-2 1-68,1-4 0,2-2-36,-2-1-34,3-3-30,0-2-26,0-3-19,2-3-56,-11-4-23,22 0-31,-11-2 2,0-3 9,3-4 14,-2-1-269,-1-5-80</inkml:trace>
  <inkml:trace contextRef="#ctx0" brushRef="#br0" timeOffset="237924.7249">10998 1127 1386,'2'-10'465,"-2"10"-38,2-17-69,-2 17-74,0 0-38,-3-12-47,3 12 13,-6 5-57,6-5 42,-8 16-51,4-6-3,1 2-30,1-2-43,1 5 13,2 11 25,2-13-58,0 1-11,1-2-4,3-1-7,-1-2 4,1-1-3,1-2-7,1-2-2,1-1-1,-10-3-13,22-3 5,-9-1-13,-2-3-1,0-3-2,0 0-5,-2-2 5,0-2 5,-5-1-10,1-2 0,-4 0-41,-2-1 19,-3 0 37,1 3 3,-4 0 22,1 1-15,-3 2 3,0 4-12,0 3 2,0 1-22,-8 6-193,8 4 16,1 1-70,-1 0-44,4 3-30,0-1-69,2 2-62,0-1-374,0 1-381</inkml:trace>
  <inkml:trace contextRef="#ctx0" brushRef="#br0" timeOffset="238407.7359">11068 1137 43,'4'-11'695,"-4"11"-194,5-15-69,-1 6-19,4-3 383,-8 12-423,5-14-65,-5 14-63,6-10-63,-6 10-31,0 0-26,13-5-33,-13 5-15,15 4-11,-6-1-11,0 2-16,0 2-27,-1 1 9,3 0-17,9 11 27,-13-11-7,3 2-26,-3-4 23,0 1-27,-2 0 31,-5-7-37,11 10 38,-11-10-27,10 9 34,-10-9-36,0 0 27,12 1 0,-12-1-20,13-10-16,-8 3 28,0-1 8,2 1-4,-2-1-10,1-1-3,0 2-12,-1 0-15,-5 7 5,9-9-3,-9 9-28,9-5 49,-9 5-36,14 2 49,-14-2-37,15 8 35,1 5-26,-9-8-8,-1 2 44,3 0-48,-2-1 43,-7-6-34,11 11 29,-11-11-26,9 8 30,-9-8-31,10 5 28,-10-5-31,0 0 38,12 0-45,-12 0 35,13-9-32,-8 1 17,1-4-39,1 0 5,-1 0-13,3-1 32,-4 1-31,1 1 35,-1 2 8,1 2-10,1 0-23,-7 7 24,11-10-15,-11 10 30,0 0-18,27 8-2,-27-8 29,14 11-28,-14-11 31,15 11-24,-8-5 25,-1 2-22,-6-8 25,12 7-29,-12-7 28,12 8-37,-12-8 42,14 2-29,-14-2 15,12-2-16,5-8 3,-7 3 14,-1-5-30,-2 2 22,2 0-15,0-2 11,-1 0 13,-1 4-9,0-1-1,-2 1-10,1 2 6,-6 6-6,10-8 4,-10 8 0,11-4 3,-11 4-7,13 4-4,-13-4 22,8 8-1,-8-8-21,10 7 25,-10-7-23,7 9 24,-7-9-23,7 8 26,-7-8-29,6 6 40,-6-6-32,0 0 31,10 4-6,-10-4 0,12-5-5,-5-1-1,-7 6-5,10-9-7,-3 2 11,-7 7-1,11-7-7,-11 7-5,13-8 2,-13 8 0,14-2 14,-14 2 4,20 1-3,-11 1-8,16 5 1,-10-5-5,-1 1 29,1 0 6,2-2 0,-2 2-13,0-1-7,-2-2 0,2 0-10,-4 0-44,3 0-57,-14 0-69,21 0-88,-21 0-95,16-2-107,-16 2-556,11-4-615</inkml:trace>
  <inkml:trace contextRef="#ctx0" brushRef="#br0" timeOffset="238823.7276">12125 891 256,'4'-14'627,"-4"14"-95,0 0-66,2-11-48,-2 11-95,0 0-52,0 0-17,7-6 50,-7 6-42,11 10 5,7 10 151,-7-4-242,2 4-34,-3-3-22,2 2-25,0 0-14,-3 1-15,-1-4-23,0 2-24,-3-2 26,1-1-9,-1-1-9,-2-1 6,0-1-11,-1-2 1,-2-10-10,4 18 12,-4-18 23,0 0-11,3 10-5,-3-10-18,0 0-5,-5-10-15,5 10 0,-2-22-7,0 4-28,2-1 12,0-1 1,-3 0 10,3-1 10,3-16 1,-1 20 6,0 2-29,0 4 31,3-1-32,0 4 30,-5 8 1,9-7 2,-9 7-4,0 0 3,20 4-29,-15 2 61,1 7-61,-1 0-44,-3 2-107,-4 26-453,-3-15 175,-6 6-116,-9 4-471,-3 1-662</inkml:trace>
  <inkml:trace contextRef="#ctx0" brushRef="#br0" timeOffset="239212.7285">9324 2764 524,'-22'9'792,"4"-2"-170,3-1-113,4-3-111,-1 0-77,12-3-73,0 0-57,-7-15 115,20-2-152,11-12 41,16-10 0,8-5-1,14-4-10,19-13-36,10-2-29,8-4 4,11-5-34,9 3 4,8-4-37,7 1-1,5 2-27,34-13 14,108-44 6,-141 66-22,-3 4-20,-5 3-3,-6 1-3,-8 4 12,-7 3 41,-3 0 22,-7 6 19,-9 2 19,-18 8 45,-8 3-63,-6 3-11,-7 4-12,-13 3-10,22-7 55,-41 17-45,-3 0-8,-4-1-23,-4 6-60,-10 2-109,6-5-140,-6 5-194,0 0-225,-14 0-963,2 2-1316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11T04:26:06.8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2447 3750 341,'0'0'265,"0"0"-49,0 0-61,0 0-8,6 9-54,-6-9-1,0 0-38,12 0 9,-12 0-30,0 0 10,17 0-27,-17 0 23,16-3-20,-16 3 10,22-2-29,6-3 27,-10 2-10,1 2-17,1-2 19,5 2-23,0-2 11,2 3-12,2-1 19,2 1-19,0 1 23,8 2-26,0-2 21,1 2-5,9 1 9,2 1-29,54 4 21,-49-4 14,3 0-32,11-1 22,4 0-20,4-1 22,2-3-21,2 1 22,4-2-29,2-2 32,2-2-29,2 0 24,5 0-26,0-2 27,0 2-26,103-7 17,-97 6 11,-3 1-21,2 1-6,3 0 29,0 2-30,0 0 23,-1 0-30,1 1 10,-2-1-2,-1 2 2,2-1 3,0 1-4,-1-3 26,1 3-23,103-2 24,-104 3-18,1-2-3,-4-2-3,1 2 4,1 0 17,0-1-22,-4 2 23,2 2-25,-4-1 7,-2 0-7,0 3 4,-3 0 1,1 0 3,-1 0-2,0 2 25,-1 1-21,-1 0 1,1-1-6,-3 1-1,0 1 1,-2-3 2,1-1 0,1 2-3,1-2 5,0 0-1,-1-1-1,2 1 18,-3-2-22,2-1 1,82 0 0,-85 1 8,0-2-7,-4 0-4,5 0 8,-1-2 0,-2 2-5,1 0 4,-2-1 1,0 1-4,-2-2 1,1 3 1,0-3 0,0-2 4,0 3-5,77-4 11,-77 3-6,-2-1-9,-2 0 3,1 0 3,-2 0 3,-2 1-5,0-1-6,-10 2 9,0-2 4,-1 3-8,2-3 28,-2 3-33,-1 0 4,1 0-1,60 3-5,-64-3 9,2 0 6,-3 3-2,1-3-4,0 1-1,0 0 2,-2-1 2,5 2-1,1-2-4,1 0 5,-1 0-3,-1-2 0,1 1 2,0 0-2,-2 1 0,4 0 1,-2-3 4,0 3 1,2-3-4,0 3 22,9 0-21,2-1 20,-13 1-29,3-1 28,10 1-31,1 0 6,-12-2-2,0 2 2,11-1 2,75 0 19,-75 1-20,-2 0 22,-9 0-28,12-3 23,0 3-24,-12 2 29,0-2-26,0 1-1,0-1 13,10 0-2,-10 1 13,-2-1-25,2 0 37,2 0-36,73 1 17,-75-1 8,-1 0-25,0 0 32,0-1-24,12 0 4,-12 0 4,10-1 13,0 0-13,-10 2 3,-2-3 0,0 2 36,0 1-26,-3-3 4,1 2-7,57-2 50,-60 0-35,-3 2-8,-3 1 0,0 0-5,-9-3 3,-2 1-7,-1 2 0,-2 0-10,-6 0 4,-1 2-8,-2-2 7,-3 3-4,-3-3 2,-1 0 2,-1 1-9,-3 0 10,-2 1-3,-1-2-3,0 1-8,-3 0-11,1 0 16,-12-1-2,19 1-3,-19-1-3,16 4-11,-16-4-43,13 4-79,-13-4-110,7 10-292</inkml:trace>
  <inkml:trace contextRef="#ctx0" brushRef="#br0" timeOffset="1984.0033">22614 1105 93,'-3'-9'306,"3"9"-130,0 0 8,-10 15 74,10-15-159,-7 16 55,4-5-42,1 4 38,-1-1-36,2 3 28,0 1-36,1 3-1,2 1 4,1 2-12,-1 1-19,2-1-18,2 0-11,1 5 1,0-2-3,1-3-12,2 2 7,-3-5-12,2-2 14,2-1-8,-1-1 15,0-1-14,-1-3 8,2-2-1,-1-3-1,0 0 3,0-3-7,-10-5-14,21 0 11,3-7 29,-13-1-32,0-5 12,-2-1 9,1-5-21,-2 1-4,-2-5 2,1-2-8,-3-1-5,-1 1-4,0-1-6,-2 2-3,0-2 1,-1 9-7,1-2 1,1 2-54,-2 4-68,1 1-82,0 0-82,-1 12-1,4-13-159,-4 13-185,9-9-143</inkml:trace>
  <inkml:trace contextRef="#ctx0" brushRef="#br0" timeOffset="2448.4953">23124 1356 109,'0'0'507,"-10"-4"-136,10 4-80,-7-6-66,7 6-43,-6-9-31,6 9-13,-6-7-2,6 7 3,-3-10-13,3 10 91,-2-15-133,2 15-14,0 0-15,7-7-14,-7 7-11,12 3-4,-2 0-6,-1 3 2,1 1-3,1 1-4,-1 2-3,-1 1 3,2-1-3,-3 2-17,7 13 9,-6-13 0,-4 0-3,0-3 6,-1-1-3,0 1 7,-4-9 22,5 14 16,-5-14 32,5 8-5,-5-8-11,0 0-18,0 0 10,0 0-7,4-10-4,-3-2-39,0-2 20,2-5-7,2-3-3,0-3 1,4-2-9,1 1-1,0 0 6,0-1 5,2 9-2,-2 0-2,2 3-7,-2 4-9,2 5 7,-1 1 1,8 5-6,-7 3 1,-4 2 4,1 2 7,1 3-6,1 2-2,-4 2 1,4 1 9,-2 2-9,0 0 0,0-2 0,0 3-42,0-1-46,-3-3-28,2-1-20,2-1 0,-1-1-20,1-3 1,1-1-16,-1-1-66,3-6-6,-2 1-16,2-2 18,2-5-58,-1-1 31,4-4-164,-3-2 109</inkml:trace>
  <inkml:trace contextRef="#ctx0" brushRef="#br0" timeOffset="2807.4966">23788 1173 252,'15'-36'265,"2"4"-49,-3 0 80,-2 4-23,-3 10-4,0-2-13,-3 5-39,1 0-38,-2 7-27,-5 8-7,10-11-2,-10 11-8,14 11 151,-11-3-166,1 7-21,-1 1-20,1 6-15,-2 1-10,2 2-11,0-1-2,0 1-10,1 1-7,-3-2-3,1 0-25,1 1 29,-2-3-8,1-6 4,-2 4-11,1-5 7,1 1-10,-2-4 5,2 0-5,-3-12 4,2 19-1,-2-19 2,0 0-8,0 13 1,0-13-21,0 0-16,0 0 2,-12-9-18,4 3 4,-11-15-35,8 9 55,-3-1 6,2 4 6,2-2 2,-2 2-2,0 0 1,3 6 2,-2-2 3,11 5-3,-19 0 5,19 0 6,-20 7 3,9 1-3,2-1 13,0 5 1,1 0 7,-1 1 1,4 1-7,0 0-18,1-1 20,2-1-1,0 1-5,1 0 8,2-1-14,1-2-8,2 0-42,2-1-47,0-1-42,3-2-39,13 4-307,-10-8 181,1-2-49,2 0-32,2-2-153,-1-3-32</inkml:trace>
  <inkml:trace contextRef="#ctx0" brushRef="#br0" timeOffset="3129.4956">24064 1334 812,'10'-12'377,"-1"2"-51,1-1-32,-2 1-16,-2 3-14,2-1-18,-2 1-7,-6 7-20,9-12-41,-9 12-27,6-5-26,-6 5-12,0 0-8,0 0-18,13 5-10,-13-5-5,7 14-18,-4-4 14,-1 0-39,2 0 20,-1 4-29,2 1 15,-3-3-26,3 2 20,-2-2-36,1 0 11,-2-2-57,2 2-22,-3-2-41,4 9-207,-5-19 131,4 13 16,-4-13 12,4 12-2,-4-12-44,0 0-17,0 0-6,0 0 48,0 0-17,0-12 76,-1 2-21,0-4 70,-2-1-9,0-2 87,1-7 15,-1 2 87,2-2-38,-3 0 80,3-1-12,0-1 20,-2 4 18,2-2-10,0 2-17,-1 2-27,2 3-16,0 0-20,0-2-6,0 7-24,2 0-36,3-7-114,1 11-29,-6 8-70,8-7-58,-8 7-50,0 0-336,17 1-155</inkml:trace>
  <inkml:trace contextRef="#ctx0" brushRef="#br0" timeOffset="3910.0327">24337 1209 424,'0'0'461,"0"0"-73,0 0-90,0 0-51,8-4-37,-8 4-19,0 0-25,10-8-32,-10 8-26,11-3-15,-11 3-21,13 0 15,-13 0-12,19 5-11,-10 1-11,0 1-9,2 0-6,-1 4-3,-2-1-9,9 17 20,-10-13-24,-2-1-1,-1 3 5,1 0-1,-5 0 3,1-4-4,-2 1-3,-2 0-3,2-1 5,0 1 2,-2-4 26,3-9 0,-4 15 4,4-15-17,-3 8 3,3-8-13,0 0-6,0 0-10,-3-8-2,3 8-10,1-15 1,2 3-5,1 0-2,1 0 6,2-2-4,-2 2 3,3-1-1,-2 1-5,3 3 2,5-6 1,-9 8-1,-5 7 1,13-8 8,-13 8-3,10-4-1,-10 4 0,0 0-6,13-3 4,-13 3 4,0 0-2,12 3-10,-12-3 10,0 0 8,13 2-3,-13-2 8,16 2-10,-16-2-3,13-3 4,-13 3-1,16-4-2,-16 4-19,16-9 23,-7 4 1,0-2-2,-2 2 0,1-2-4,-2-1-3,3 3 7,-3-2-2,-6 7 0,9-10 1,-9 10 0,6-9-3,-6 9 2,0 0 4,0 0 5,0 0-5,0 0 7,0 0 6,-5 7 0,1 0-8,0 3 6,-1 0 8,3 2-15,-7 13 14,7-14-6,0 1-15,2 1 15,0-13-30,0 21-17,2-10-9,-2-11-2,7 14-4,-7-14-26,9 9-29,-9-9-18,15 2 1,-3-7-11,-1 1 2,5-2 0,-1-6 18,1 0 9,0-6 15,4 0 19,-4-3 6,3-3 13,0-6 10,-3-1-2,2-2 14,-3-2 13,1 1 13,-2 3 29,-1 3 51,-2 4 42,3-12 176,-9 22-166,2 1-31,-4 4-17,-3 9 1,9-9 9,-9 9 7,0 0 24,10 11-33,-6 1 17,-4 4-48,3 3 24,-2 5-41,0 2 16,-1 1-43,4 38 52,-4-31-34,0 0-42,0-5 37,2 0-61,-2-2-7,2-3-70,-2 0-53,0-3-56,0-2-43,0-1-3,0 2-40,-2-8 28,0 0-14,0-2-54,-2-1-343,4-9-191</inkml:trace>
  <inkml:trace contextRef="#ctx0" brushRef="#br0" timeOffset="4484.1481">24919 1416 340,'-6'-6'527,"-5"-5"286,11 11-522,-7-11-44,7 11-63,-1-12-42,1 12-18,4-14-22,1 6-23,4-2-11,0-2-9,2 2 0,3-2-6,0 0-7,2 0-10,1 2-5,2-2-4,-2 3-10,1-3 6,0 4 0,-2 0-5,2 2-2,-7-1-4,3 2 5,-1 2 0,-13 3 7,18-4 28,-18 4 1,15 0-4,-15 0-13,14 2-5,-2 0 24,-12-2-17,11 6-6,-11-6-3,11 6 6,-11-6 2,9 5-17,-9-5 1,10 7 2,-10-7-17,12 3 18,-12-3-16,13 2 2,-13-2-9,15 0 13,4-3-52,-9-1 4,-1-1-35,3-2-9,0-3 4,2-2-24,1-5 8,3 0-3,-2-4 8,-1-1-6,0-3 13,-1 1 10,-1 0 20,0 3 22,-3 1 33,0 2 29,-3 4 26,-1 2 25,-2 2 8,2 1-4,-2-1-13,-4 10-4,2-11-2,-2 11 1,0 0 24,0 0-6,0 0 24,3 10-36,-4 1 23,1 1-31,-2 22 57,2-14-67,-1 1-45,1 0 30,1 4-40,-1-2 33,0 0-27,0-1 21,2 0-33,-2-1 27,0-3-34,1 1 29,-1-2-37,2 0 30,0-5-30,-2 1 43,0-13-31,2 21 32,-2-21-44,2 13 15,-2-13-59,0 0-29,0 0-53,0 0-12,0 0-10,4-15 1,-4 15 11,-3-18 31,0 8 27,1 1 33,-11-5 19,13 14 72,-14-5 41,14 5 36,-21 5-2,12 0 25,-1 4-36,0 1 27,0 3-49,1 0 10,2 1-45,0-1 5,2-1-17,1-1 38,1-1-19,0 6 26,3-16-69,3 11-82,-3-11-92,9 5-118,-9-5-139,13 0-680,-3-5-725</inkml:trace>
  <inkml:trace contextRef="#ctx0" brushRef="#br0" timeOffset="7176.1497">26218 1005 71,'0'0'318,"4"-12"-71,-4 12-40,3-13-14,-3 13 1,2-15-21,-2 15 18,0-18-2,-2 6-19,-1 3-33,1-2 4,0 2-7,-2-1-23,-2 0-19,0 2-19,-5-3 38,11 11-76,-20-4 2,9 8-6,-5 4 15,0 4 17,-6 7 3,-1 9-3,-2 3 0,3 2-4,-1 3-2,5 3-18,0-1-7,2 2-5,4-2-7,-7 32 26,14-40-25,1-4 0,4-4-5,0-1 1,0-3-4,3-2 4,3-1-8,-1-3 1,4-4-13,0-1 8,1-3-2,-10-4 0,24-1-8,-9-5 0,3-4 0,0-1-9,0-6 2,0-2-15,0-1 10,2 0 3,3-6 1,-5 7 6,-7 2 10,2 2-10,-1 5 1,-3-2-1,1 8 5,0 0 13,-10 4 3,22 4 3,-15 0 0,0 4-1,-1 1-4,1 2 1,-3 1-18,2 1 16,-2 0-4,0 0 1,-1 0-6,1-1-46,0 0-34,-2-2-27,0 2-2,2-4-13,0 6-64,-4-14 105,0 0-4,7 10 8,-7-10 5,0 0 11,10-11 7,-5 2 9,2 0 5,0-4 10,-1 2 37,1-2 28,1 1 30,0 1 9,1 3 5,0-2-3,2 1-3,-2 1-1,0 3 5,5 0-4,-5 1-10,4 4-14,-13 0-9,18 2 0,-18-2-25,14 6 26,-5-1-2,-9-5 0,10 9-1,-10-9-6,14 16 30,-14-16-37,5 12-1,-5-12 14,4 9 11,-4-9 13,0 0 23,2 11-13,-2-11 15,0 0-13,0 0 10,0 0-49,3-10 11,-1 1-29,2-1 9,0-4-29,2 0-7,2-3-37,1 1-37,3 0-30,1 1-40,5 0-51,-4 3-24,4 0-39,1 2-31,0 1 32,1-1-62,0 3 26,3 2-42,-3 0 74</inkml:trace>
  <inkml:trace contextRef="#ctx0" brushRef="#br0" timeOffset="7566.1504">26854 1105 761,'18'-3'-16,"-2"-2"110,-3 0-18,-1 3 81,-1-1-27,-1 1 19,-10 2 25,16-5 4,-16 5 11,0 0 21,9 5 6,-9-5-16,-4 16 182,0-8-212,-1 2-30,1 0-7,-2 0-17,0 2-15,2 0-16,1-2-19,-1 1-25,2-1 11,-2-2-3,4-8-7,-2 16-4,2-16-2,-2 13-12,2-13 3,2 10-16,-2-10 14,8 6-23,-8-6 12,0 0-19,18-4 18,-18 4-18,16-8 11,-16 8-14,13-3 13,-13 3-15,12-4 11,-12 4-7,11 4 10,-1 3-5,-10-7-6,10 13 11,-5-8-12,-5-5 17,6 15-15,-6-15 12,7 13-31,-7-13-15,9 13-28,-9-13 0,5 9-4,-5-9 8,8 5-6,-8-5-18,0 0-19,16-2-24,-16 2 43,14-9 12,-4 2-16,0-3-20,3-5 7,-1-2 18,1-4 10,2-4 16,-1 0 7,1-1 30,-1 2 40,-1-2 54,1 6 24,6-16 78,-10 25-106,-2 3 2,-1 2 11,-7 6-3,14-4-19,-14 4-7,13 4-7,-4 2-1,-2-1-10,0 4-3,-1 1-14,1 1-35,1 0-73,-4 3-56,4 15-386,-7-13 137,-2-3-323,-3 3-226</inkml:trace>
  <inkml:trace contextRef="#ctx0" brushRef="#br0" timeOffset="9389.1518">6569 4933 520,'0'16'497,"0"-16"-126,0 0-122,5 17 98,-5-17-227,8 13-50,-3-4-40,1 0-23,2-1-12,2 4-11,-1-4 4,-1 1 1,3-1 12,-2-1-6,1-3 1,1 1 13,-11-5 17,23 1 16,7-11 42,-11 2-44,7-6-6,-1-3-1,4-5-6,3-4-3,0-1 1,1-2-53,5-7 62,-1 0-10,-5 6 7,-2 1 17,-2-1 33,0 2-24,-3 0 23,13-12 60,-22 24-88,-3 4 1,-2 0-22,0 2 3,-2 0-23,1 0 11,0 2-28,-1-1-16,3 2-69,0-1-8,-1 2-111,3 1-64,-3 0-125,1 1-255</inkml:trace>
  <inkml:trace contextRef="#ctx0" brushRef="#br0" timeOffset="26578.4481">25578 7665 241,'0'0'515,"15"10"-162,-8-2-30,4 1-92,0 2-23,0 1-49,3 2-9,-3-1-27,1 1-1,1 0 2,1-1-8,-3-1-13,-1 0-3,1-4 10,-1 1 5,-1-4 5,3-1-1,-2-1-10,-10-3 4,25-5-23,-11-5-16,4-1-35,-1-9 14,8-9-10,-2-3-8,0-5 10,2-9 71,1-4-1,-1 4 6,12-32 88,-20 42-137,1 3-14,-5 7-9,0 1-65,-1 2 55,-1 5-62,-1 0 52,-1 3-59,-1 2 31,-2 1-49,4 1-52,-5 3-43,3-2-50,-3 6-44,9-6-366,-14 10 259,9-6-81,-9 6-390,0 0-349</inkml:trace>
  <inkml:trace contextRef="#ctx0" brushRef="#br0" timeOffset="27476.4495">25482 14313 370,'0'0'355,"-6"5"-64,6-5-31,0 0-32,0 0-32,0 0-37,0 0-23,0 0-41,0 0-18,4 19 132,2-11-98,3 5-9,2 3-18,7 3 11,-1 4-17,6 4 10,0 1-8,3 1-8,0 0-11,-2-3-6,2 0-11,-1 0 50,0-3-63,-6-3 50,0-4-64,2 0 57,-4-3-49,1-4 57,-1-2-53,0-6 7,-3-1 10,4-4-6,2-6-5,1-6-3,0-2-25,4-8 28,-4-3 5,1-1 42,0-4-27,19-37 129,-23 36-75,-2 1-45,1 2 46,-3 4-73,0 4 27,-2 2-47,-2 5 30,-1-2-41,0 5 31,-2 1-31,0 1 22,-1 2-37,1 3 30,-3-2-37,8-2-17,-12 11-41,11-7-76,-11 7-88,0 0-125,18 2-93,-18-2-631,9 10-703</inkml:trace>
  <inkml:trace contextRef="#ctx0" brushRef="#br0" timeOffset="31050.6029">7466 8510 168,'-11'-9'353,"11"9"-97,-11-8-40,11 8-57,-9-7-34,9 7-46,-9-7 7,9 7-13,-12-9 31,12 9-67,-6-7-2,6 7-1,0 0-4,-8-7 7,8 7 5,0 0 2,-7-8 9,7 8-6,0 0 5,-8-6 40,8 6-33,0 0 29,0 0-34,-3-3 52,3 3-51,-7-8-12,7 8-2,0 0 7,0 0-6,0 0-2,0 0-2,0 0 0,0 0-1,-7-7-1,7 7-2,0 0-5,0 0 0,0 0-2,0 0 20,0 0-27,0 0 0,0 0-6,0 0-1,0 0-3,0 0-2,0 0 1,-10-2-1,10 2 0,0 0-2,0 0 2,0 0-2,0 0-1,0 0-2,0 0 5,0 0-4,0 0 1,0 0 2,0 0 9,0 0 3,0 0 8,0 0 8,0 0 6,0 0 2,0 0-4,0 0-7,0 0-6,0 0-4,0 0-3,-13-1-2,13 1 32,0 0-34,0 0-3,-15 1-1,15-1-3,-10 2-3,10-2-2,-13 2 0,13-2 2,-18 3 0,18-3 0,-20 6-2,10-5-2,0 5-2,-13 3-9,10-3 2,-1 2 8,3-1-6,-3 3 6,-1 2 0,1 0 0,0 1-1,-2 2 1,3-1-1,-2 3-1,2 0-1,0-1 2,0 4 0,0-1-1,-11 20-4,14-20 4,-2 0 0,3 3-1,0-2 0,1 1 0,1-1 1,1 0-1,0 2 1,1-4 1,0 4-3,2-4 1,2 0-1,0 0 7,2 0-6,1 18-2,5-17 2,-2 1-4,2 0 5,2-1-2,4 1 4,0 1-3,2 1 9,1-2-9,2-1 5,-2 0-2,5 1 3,-1-1-3,-1-1 3,1-2-1,22 15 1,-19-14-1,-1-2-1,-1-1 0,3 1 1,-2-3 1,2 0 0,2 1-1,-3-1 0,3-1 1,1-1-1,-1 0-1,3-3 1,0 1 1,2-1 0,29 5 7,-29-5-8,-3-3 2,-1-1-5,1 1 2,-1-1 0,0 0 0,-1-3 1,-3 0 15,1 0-18,1 0 0,-2-3 2,1-1 2,-1-2 1,1-2 3,23-17 11,-25 8-10,1-3 0,0-4-16,-3-2 29,2-5-16,-6-1 26,1-3 3,-5-2 3,0 0-1,-2-4 2,-4-2-8,-2 1 4,-4 3 0,0-4-4,-10-44 30,1 42-32,-5 3-6,0 2-25,-4 0 27,-1 3-32,-5 1 24,-2 1-6,-3 3-1,-2 3 0,0 2-1,-2 4-1,-1 5 16,-1 3 0,4 5-31,-2 3 56,-1 5-38,4 2 35,-6 0-45,2 5 35,1 0-42,0 4 34,3 0-39,-1 0 39,3 2-53,3 0 16,5-3-70,0 2-22,2-1-45,3 0-59,-9 10-371,15-10 247,4 0-83,0-1-377,5-8-311</inkml:trace>
  <inkml:trace contextRef="#ctx0" brushRef="#br0" timeOffset="32143.6276">11685 8175 267,'0'0'372,"0"0"-93,-8 4-47,8-4 96,-11 4-198,11-4 0,-12 4-15,12-4-3,-14 3-7,14-3-4,-21 5 0,8-3 2,1 0 8,-5 4-13,2 0-6,-3 1-21,0 1-9,0 1-13,-23 17 30,20-11-60,-2 2-2,2 3-5,-1 3 0,-2 4 3,2 0 0,3 4 13,-2-1-11,3 4-4,3 0 5,0 0 1,5 2-1,-1 0-2,6-2-5,0 31 9,8-28-13,2-1 0,2 2-4,4 1 0,2-2 0,4-1-4,3 2 6,4-4-3,1 1 3,7 5 3,-3-8-3,3-1 2,2-2 5,0 0-6,40 20 7,-37-25-5,3-2-8,-2-5 7,0-1-1,-2-2 0,2-3 2,-4-4 3,-2-2 7,-1-3 11,-1-2 4,5-3 5,-2-4 4,5-7-9,0-2 4,-1-5-10,-3-6 2,6-8-13,-3-4 8,-3-5 0,-1-1 3,-2-4 34,-4-1-37,-4-3-4,1 1-2,-6-1-2,-5 7-15,-3 0 16,-3 0-15,-3 2 21,-13-44-3,-3 44-10,-5 3-6,-8-6 7,-8 4-5,-5 2-6,-6 4 0,-2 4-2,-6 4 0,2 5 2,3 11 1,0 3-4,0 6 1,4 4-4,-4 4-5,-40 11-164,47-5-64,9-1-107,0 1-637,5 2-576</inkml:trace>
  <inkml:trace contextRef="#ctx0" brushRef="#br0" timeOffset="37079.6943">22252 9777 100,'-2'-12'444,"2"12"-116,-4-10-72,4 10-44,-7-15-44,-3 3 114,10 12-150,-10-12-4,4 5 11,-3 1 12,3 0-8,-2 1 13,-2 0-22,0-1-8,1 0-5,-3-1-5,1 0-13,0 2-14,-1-3-22,-1 0-10,0 2-17,-1-2-9,0 0-6,-4-2-5,0 1-5,-2 0-6,0 0-6,1 0 3,-2-2 2,-6 0-4,2 0 0,-3 2-4,-1-2-5,-3 2 2,-2 0 1,-36-6 17,34 10-4,-3-2-5,2 5 18,-1-3-24,-1 3-1,-2 1-5,2 2 5,-2-1-6,1 4 7,-7-1-4,-3 3 2,0 2 1,0-3-2,-2 3 1,-52 6 17,51-9 2,0 0-15,-2 3-4,3-3 12,-2 3 13,2-3-3,3 3 1,-3-3-4,1 1-2,3 0-5,0 1-5,-1-1 25,2 0-32,0 1 23,-45 8 36,49-6-18,-1-1 20,0 0-40,1 2-5,-1-2-2,4 1 2,-3 0-7,2 0-1,2 0 15,-1 3-5,5-3-1,-1 2-5,-1 1-3,-1 1-1,-1 0-1,1 2-2,0-1 0,0 1-1,-1 0 7,1 0-7,1-1-1,0 2 0,-2-1-27,2 0 31,1 1-23,0 2 26,-2 0-24,3 2 48,-1-1-54,-33 23 10,38-21 20,0 1-4,-2 0 6,1 2-2,1 0-8,0 3 1,1-2 0,1 1 0,0 1-1,1-1 2,0 1-3,3 1 2,-1-3-1,2 3-1,-19 26-1,23-24 1,1-3-23,1 1 28,3-2-25,0-1 3,4 1 5,-3 1 6,4 0 26,1 2-28,0 0 23,3 1-26,1 0 27,-1-1-4,3 2-2,0 1-1,2 2-2,1 0 6,1 1-1,0 0-34,3 7 29,0-1-25,2 2 29,1-2-23,0 1 26,2-2-25,1 2 5,1-2 4,1 0 3,1 0 27,17 42-12,-12-39-30,1-2 36,-2 0-31,4 0 31,0-1-3,-1-1-4,8 7 5,-5-10-5,1 3-3,0-5-36,3 2 34,3 4-31,-3-5 33,-2-1-32,28 32 26,-26-32-16,-1-1 31,-2-1-32,4 2 26,-1-1 0,0 1-3,0 0-2,1 0-3,0-1-3,-2-1 0,2 2 0,-2-2 1,3 2 29,-2 1-29,29 31-38,-28-34 30,-3-3-34,0-3 47,4 3-36,-4-1 33,1-1-20,2 0 30,0 1-29,2 3 32,2-2-33,-2 1 31,2-1-4,0-1-2,-2-1-2,32 23 4,-32-28-1,2 0 2,-3-1-13,1 1-1,1-2 1,-2-1 2,0 0 1,0 1 1,-2-5 1,-2 1 2,1-1-2,1-1 2,1 1 0,-1-3-1,0 2 0,1 0 7,1-1-3,4 2-2,-5-1-1,2-3-8,-1 0-4,1 3 3,0-3 3,0-1 0,-1 1 0,0 0 1,1 0-3,-3-1 3,2 1-1,30 9 6,-30-11-4,0 2-2,0-2 0,1 0-2,-1-2-1,-1 1-4,-4-1-4,0-2 8,0 0-6,-1 0 6,0 0-32,1-1 40,0 1-1,-4-2-5,22 2 10,-15-3 52,0-2-55,3 0 51,-1-2-17,2-3-1,3 0 3,1 0 0,-1-3-10,6-1-4,-1-1-16,1 0-4,-2-2 0,0-1 14,0 2-14,36-18-2,-35 15-3,-2-1 0,0 1-5,0-1-52,-1-2 65,2 2-56,-2-1 61,-2 1-56,0-2 61,0 1-62,-2-1 66,1 2-59,-2-2 59,1 2-58,22-15 31,-26 16 28,-1 0-55,-2-2 55,0 1-59,2 0 59,-4-1-56,2 1 4,-1-2 7,1-1 5,-1 2 3,-2-3 2,4-3 1,1 0 2,-2 0 54,22-26-12,-27 29-60,1-3 56,-2 3-58,1-3 52,-1 0-60,-1 0 62,-1 1-59,1-1 71,0-1-68,1 0 75,-2-6-64,4 2 59,-4-3-63,2 1 54,19-32-82,-19 31 29,-1-1 7,0-1 4,-1 3 1,1-2 1,-1 0 2,-1 1 0,-1 4 1,-1-1-1,0 1 2,0 1 0,-1-3 1,-1 2-1,0 0 60,10-24-11,-10 22-61,-3 1 62,-2-1-68,0-1 64,0 0-69,-2 2 66,-1-4-69,-1 3 2,-2-2 5,-1 1 4,-1-5 2,-1 1 3,0 1 4,-1-2 6,-6-29 14,4 34-1,0-2 36,1 6-6,1 1 8,-2 0 2,-1 0 2,0 0-10,0-2-12,-2 0 3,-6-9-134,-2-6 25,-8-8 17,0 0 34,5 10 15,-19-36 62,21 39-5,-1 0-35,1 0 12,-3-1-27,1 0 3,2 4 27,1 2-17,-1 1 21,1-2-19,-1 0-7,-1-2-10,-1 1 0,0 2 0,0 0 57,-18-29-20,19 31-50,3 5 99,0 3-50,3 3 71,1 1-52,-7-8-77,-3-6-96,-1 0 91,-3-1-54,2 3 51,2 3 47,3 5 15,-1 1-6,1-1-14,-23-15 1,20 17-9,1 1 3,-1 0-1,-1 0-1,2 1-24,-3-4 23,-2 0 1,-2-3-3,-2 1 7,4 0 16,3 4 48,2 3 69,3 2-54,-4-5-79,-7-8-141,0 1 90,2 1-49,2 0 107,5 5 25,0 2-5,0-1-6,1 2-5,2 3-5,2-1-4,-3 1 7,3 2 3,2 0 2,-3 0-4,2 2-10,-11-9 22,11 12-9,2-1 12,1 1-18,-2 1-5,2 0 4,1 1-13,-1 0-34,3 0-49,-1 0-89,8 5-138,-16-7-146,16 7-138,-13-9-705,7 4-899</inkml:trace>
  <inkml:trace contextRef="#ctx0" brushRef="#br0" timeOffset="43238.2495">12550 11165 76,'0'0'294,"6"9"-62,-6-9-34,0 0-28,4 11-23,-4-11-23,0 0-26,4 9-17,-4-9-4,0 0 0,0 0-6,3 11 2,-3-11 16,0 0 99,0 0-87,-3 12-9,3-12-12,0 0-11,-4 9-15,4-9-8,-7 7-12,7-7-5,-9 11 1,9-11-9,-11 11 1,5-2-6,0-4 7,0 3 5,-5 5 40,6-6-36,-1 1-6,-4 2-8,3 1-2,1-2-5,-4 3 1,2-2-2,1 2-10,-2 0 11,2 1-11,-2 3 9,1-4-7,3 2 6,-5 1-8,-5 13 5,7-14 2,0 0-2,0-1 0,1 2 0,-1-3 3,-1 2 4,1 0 9,-1 3-1,-2-3 6,0 3-4,0-1-5,1-1-2,1-1 0,-2 1-6,-7 12 21,8-15-19,0 1-2,1-1-2,-2 3-2,-3-2-1,1 0-1,1 0 3,-1 0-2,0-1-1,-1 2 0,-1 1-2,0-3 0,1 1 1,-2 1 1,2-1 1,-2 1 0,0-2-1,0 2 0,-1 0 0,1 0-1,-2-1-1,2 1 2,-2 1-1,-1 0 1,2-1-3,0 0 0,-1-1-1,1 1 5,2 0 1,-19 13-10,19-14 9,1 0-12,-2 3 17,1-2-16,-1-1 13,2 2-1,-1-1-1,1 2-1,2-1 0,-3 0-1,2 1-3,-1-1 4,1 2-2,-1 0 0,-13 17 50,11-16-58,3 0 49,-3 1-56,2-2 52,2 0-57,-5 1 54,4-1-54,0-2 49,0 1-54,2-1 57,-1-1-56,1 2 68,-1 1-46,1-1 51,-14 20-20,14-18-48,0 0 53,-3 0-55,3 0 3,-1-1 9,1 0 5,0-2 1,0 2-2,0-1 5,2 0-1,-3-1 1,2 0 1,1-3 1,-1 0-1,-8 13-5,10-13-8,-2 0 21,3 0-16,-1-1 13,-3 0-13,2 0 14,1 2-13,-1-2 11,-1 0 0,1 1-2,2 0-2,-3 0-1,2 0 4,-1-2-1,-7 14-1,8-13-4,2 1 0,-2-2 0,1 3 0,-1-4-1,0 4 1,2-2 49,-1 0-60,0 0 57,0 2-64,0-1 55,0-1-58,-1 2 55,2-1-59,-9 12 37,8-12 23,1 0-61,1 0 54,-1 0-59,-2 1 61,2-2-58,1 2 56,0-1-57,-1 0 44,3 0-41,-2-2 57,0 3-54,1 0 52,-1-1-57,-3 15 29,4-15 28,-1 2-57,2-1 57,-1-1-56,1 1 56,-1-2-56,2 4 6,-1-4 3,-1 2 6,1-1 2,-2 2 3,1-2 3,0 0 1,0 1 2,0-1 2,1 0-2,-1 2 1,-1-4 1,1 0-1,2 2 1,-2-2 1,1 0-3,-1-1 0,2 3 10,-1-3-8,-1 1-3,2-1 61,-2 0-73,2 2 55,-3 10-22,1-10-41,1 1 57,-1 0-60,2-2 59,-2 3-63,-1-2 61,1 2-57,1-2 58,-1-1-60,0 2 62,0-1-60,-1 0 58,2 0-62,-1-1 57,-4 11-28,4-10-28,0-2 58,0 2-59,1-1 58,0 0-54,-2 1 55,1-2-56,1 2 56,-3 0-59,3-1 68,-3-1-67,1 4 57,-2-2-57,1 0 60,-7 11-14,5-13-28,2 2 60,0-2-56,1 0 57,-2 0-61,0-1 54,0 1-60,1 0 51,0 1-59,-1-2 57,0 1-53,-1 1 57,2 2-64,-2-3 57,-8 13-26,7-12-27,0 2 54,-1-2-56,1 1 57,0 0-56,-2-1 12,1 2 9,-1-2 4,0 1 4,2-1-4,-2 0-1,2 0 2,0-1 2,0 3-4,-10 5 0,12-7 1,-2 0 5,3-1-1,-1-1-5,1 4-3,1-5 0,-1 0 0,1 1 0,0 0 52,5-8-63,-7 16 56,3-8-61,4-8 51,-2 14-52,-1 2 30,3-16 26,2 17-65,-2-17 59,2 20-58,-1-9 58,3-3-56,-1 5 56,1-4-57,1 3 62,0 2-64,2-4 65,1 3-58,0 1 47,0-2-51,2 0 59,-1 1-61,3 1 56,0-2-61,0 1 61,2 0-59,0 1 63,-1-1-62,1-1 59,3 0-56,-3 1 59,2-4-57,1 4 57,0-2-61,1-1 60,20 9-30,-20-9-27,2-2 57,1-1-57,-1 2 60,1-4-60,2 3 57,-2-4-55,3 1 55,-1 2-59,1-2 60,-1-1-52,0 0 59,-3 0-69,4-1 71,22 2-36,-25-2-36,0-2 64,0 1-67,0 1 64,1 0-57,-1-1 56,1 0-57,1-1 58,-1 0-60,1 0 61,-1 1-59,4-1 58,-3-1-58,-1 0 58,23 0-32,-22 1-27,-2-1 59,2 2-59,0-1 59,-3-1-52,4 3 57,-1-3-60,-2 2 53,2-1-57,-1-1 59,1 1-60,-1 0 61,1-1-61,-3 2 60,24 0-25,-26-2-31,4 5 55,-3-5-61,2 0 65,-2 0-61,0 3 60,2-2-63,-3 2 60,-1-2-59,2 2 59,-2-2-59,-1 3 59,1-2-58,0 2 60,13 3-26,-13-4-30,-3 1 56,2-2-62,-1 1 59,-1 1-60,-1-2 61,-2 1-61,3-1 63,-1 0-61,1-1 59,0 2-55,1 0 55,0-1-56,2 0 50,15 3-24,-16-2-27,1 0 60,-2 1-61,1-1 58,0 1-58,2-3 58,-2 2-57,-1 2 58,1-3-58,0 1 53,-2 1-49,1 0 55,-2-1-56,3 1 58,-2-1-64,1-1 59,-1 3-57,2-2 60,-1 1-59,-1-3 58,-1 2-59,1 0 57,-1-1-52,1 1 54,-3-3-55,2 3 2,1-3 5,-3 2 3,3 0 2,13 2-3,-14-2 12,1-1 0,-1 2 1,0-2 0,1 1 1,-1 0 3,1-1 50,-1 0-61,1 0 58,-2 1-61,1 0 5,0-1 52,0 0-63,2 2 64,12 0-35,-16-2-37,3 0 59,-3 2-59,2 0 58,0-2-56,0-1 55,-1 3-57,-1-2 59,2 2-61,-1-2 60,-1 1-60,0 1 58,-1-2-57,1 2 58,9 2-30,-20-5-30,17 5 59,-17-5-58,19 5 60,-19-5-54,18 4 56,-18-4-62,15 3 59,-15-3-59,16 3 61,-16-3-61,16 0 60,-16 0-60,18 0 60,-1 0-32,-17 0-26,17-4 60,-17 4-64,22-1 57,-22 1-61,20-2 52,-20 2-63,23-1 54,-23 1-59,20 0 58,-20 0-56,20 1 59,-20-1-59,16 1 65,1 1-27,-17-2-22,15 3 56,-15-3-57,15 1 62,-15-1-61,14 3 60,-14-3-57,13 1 58,-13-1-58,16 0 60,-16 0-56,15 3 55,-15-3-60,18 1 60,1 1-30,-19-2-27,20 4 58,-20-4-59,20 4 49,-7-4-55,-3 3 59,3 0-56,-13-3 57,20 2-54,-20-2 55,20 2-55,-20-2 51,18 1-59,-18-1 62,19-1-59,-19 1 55,19-4-56,-19 4 58,21-8-44,-12 3 36,-1 2-49,4-1 29,-3 1-59,0-2 61,2 1-54,0-2 69,-2 0-63,1 0 66,1-1-54,11-8 23,-11 9 38,-1-3-59,0 1 61,-1 0-57,3-1 62,-3-2-66,2 1 56,-1-2-70,0 0 64,-1-1-1,1-2-3,1 1-3,1-3 1,-2 5-1,12-20 7,-10 17-10,-3 3 1,1-1-5,0 1-1,-1-1 1,0 1 1,2 0 0,-2-1 1,0 2 1,5 0 0,-4 0 0,1-4 0,1 5-2,-1-2 15,16-14-19,-16 13 9,3-1-61,1 3 68,0-2-48,-1 0 52,-1 2-53,2 1 56,-1 0-56,-1-2 59,1 3-52,-1 1 58,0-1-58,1 2 54,-1 2-59,12-8 27,-16 9 29,2 1-55,-2-2 58,2 1-51,1-1 59,1-1-52,-1 0 53,5-2-46,0-1 65,0 0-61,3-1 55,-1 2-67,0-1 62,0 1-62,23-9 28,-20 10-23,1 0 49,0-2-57,-1 2-2,1-1 0,2 0 2,-1 1-2,-1 0-2,1 2 5,1-2-2,-2 0 6,3 1 3,-3 0 5,2-1 0,24-3-1,-23 4 5,-3 1 7,0-1-1,3 1 2,-3-3 0,2 2-1,-1-1 0,5-1 0,-1 1 1,1-3 53,0 3-65,0-1 53,0-1-54,1 1 52,1-1-61,1 1 58,-2 1-48,1-3 47,-1 1-61,0-1 59,-1 0-67,0 1 64,-1-1-59,1 0 59,-1 1-58,-1-1 59,1-1-58,-1 0 57,2 1-56,25-12 30,-26 10 21,-2-1-51,1 3 64,-1-3-59,1 1 67,-2 0-69,1 0 57,-2 2-57,1-2 58,-4 1-53,0 0 59,-1 2-57,1-3 60,0 2-55,24-12 71,-22 8-1,-3 3-62,3-2 49,1 0-60,-1 0 67,-2-1-54,2 0 60,0 0-54,-1-1 7,-1 1 2,2-1-4,-6 4 4,0-2-3,0 1 0,16-13 21,-19 11-29,3 0 23,-5 2-9,3-1 3,-2 0 10,0 0 7,-2 0-7,1-1-6,-1 0-3,-2 1-4,0-3 0,-1 4 2,0-3-2,-1 1 3,8-13 38,-9 15-5,-1-3-5,0 1-8,-1 2-1,1-3 21,-2 1 24,0 2-2,0 0-14,-1 0-10,0-1-12,-2-1-5,1-1-27,-2-2-11,1 0-4,-3-19 21,0 19-15,2 0-10,-1-2 5,-1 2 0,2-2-31,0 2 33,0 0-27,-1 0 32,1 0-28,1 0 31,-1 2-29,1 1 29,0 0-31,-2 1 37,1-13-1,1 14-16,-1 0 32,1-1-29,-1-1 24,1 1-48,-2-4 33,2 1-35,-1-3 40,0 3-24,-2 0 37,2 0-20,-2 2 42,2-2-28,-1 2 23,-1-1-43,2 1 31,-2 1-22,2-2 15,-1 0-39,-2 0 39,1 2-2,2 0-28,-3-2 14,2 3 29,-2-3-1,-1 0-7,0 3 7,1-2 13,-1-1 8,-7-12 55,6 13-44,1 1-1,0 2-20,-1-3 8,1 3-24,-2-2 16,2 2-21,0-1 8,0 3-5,0-1 19,1 1-10,-2-1 0,2 0-13,-1 3 6,-3-12 20,5 11-43,-1-2 7,-1 0-31,0 0 29,1 1-14,0-2 28,-1 2 5,0 0 20,0 0-8,0-2 1,0 5-14,0-3-5,1 1-2,-1-1 0,-5-5 24,10 14-22,-9-14 2,9 14-9,-10-13-7,10 13-1,-10-11 8,2 4 13,2 2 9,6 5-51,-13-12 51,13 12-50,-12-10 58,4 6-52,8 4 45,-28-14-9,18 11-48,-3-2 44,2 0-46,-3 0 57,1 0-44,2 1 48,-2 0-42,2 0 44,-2 1-50,2 1 46,-1 0-55,0-1 45,0-1-51,1 4 47,-12-5-14,11 3-29,2 0 45,-2 1-50,1-1 47,11 2-50,-22-3 47,10 1-48,-1 0 47,0-1-40,-2 0 33,-15-9-172,-6-7-2002</inkml:trace>
  <inkml:trace contextRef="#ctx0" brushRef="#br0" timeOffset="43941.2348">15517 11983 4055,'-21'-8'209,"1"4"-26,5 4-34,4-1-32,11 1-29,-19-1-37,19 1-40,-17 0 20,17 0-33,-16 0 30,16 0-25,-14 0 46,14 0-17,-15-1 21,0-1 8,15 2-49,-19-2 24,19 2-26,-18-3 25,7 1-27,11 2 24,-19-5-30,7 2 22,2-1-27,-4-1-66,-3-4-300,-5 0-159,-1 0 326,-4-2 84,0 0 115,-2 2-25,0 0 83,-1-1-45,3 2 44,-1-1-58,3 1 48,-1 3-74,0-1 49,2 0-55,-3 2 44,0-3-39,0 3 57,0-1-55,-5-1 52,-22-3-72,29 3 32,-2 1 9,2-1 3,-4-1-5,2 1 15,-2-1-15,0 0 1,0 0 1,0-1 5,-3-2-2,3 3 1,0-1-1,-1 0 4,-1-1-1,-30-9 17,30 9-21,2-1-1,-1 2 5,1-1 0,0 0-3,2 0 3,0 2 1,5 0-15,-1-1 22,1 1-18,1-1 23,-1-1-22,2 0 19,-1 1-16,-19-9 19,19 7-7,2 2-2,1 0-1,-3 0-1,4 0 1,-4 0-1,3 2 4,-4-1-2,3-1 1,0 2-3,-2 1 0,-1 0-3,2 0 0,2 1 2,-26-4-1,25 4 0,0 2 2,0-2-2,-2 1 1,1 0-2,0 0 4,0 1 1,1-3 1,0 1-1,0 2 4,1-1 10,3 0 1,-2 0-1,0 2-3,-12-4-4,13 4-4,3-2 0,-2 2 0,2 1-10,0-3 9,-3 3-2,3 0 3,-3-1-1,3-1-3,-3 2 0,0 0-4,0-1 3,1 1 0,-3 0 0,-16-1-3,13 1 3,4 0 0,-3-2 0,-1 2 0,1 0 0,-4 0 6,3 0-3,-2 2-7,2-1-1,-2 0 3,-2 2 2,0 0-3,-2-2 0,1 3 1,1 1 2,0-1 4,-2-1 5,2 0 1,-2 3-1,2-1-1,3-3-1,-3 3 3,3-1-3,-1 0-3,2 1 1,0 1-4,2 0-2,-3 0 1,2 3 0,-18 12-16,19-11 16,0 2-9,0 2-11,1-3-19,1 2-16,-5 2-31,5 1-62,-4 0-84,4 3-90,0-1-167,0 1-352,2 0-384</inkml:trace>
  <inkml:trace contextRef="#ctx0" brushRef="#br0" timeOffset="45991.4829">11072 12819 111,'-19'-4'304,"5"-2"-83,-15-7 61,17 4-205,0 1-49,2-1-40,-1-2-27,3-1-44,2-1-61,-3-1-92,4-2 78</inkml:trace>
  <inkml:trace contextRef="#ctx0" brushRef="#br0" timeOffset="46176.4919">10915 12576 241,'-1'-29'292,"-1"17"-192,2 12 26,0-20-46,0 20 27,0-18-45,0 18 33,-3-14-37,3 14 30,0-11-32,0 11 34,-1-12-34,1 12 26,0 0-36,-1-10 20,1 10 10,0 0-63,0-12 21,0 12-33,0 0 26,0 0-31,0 0 17,0 0-26,0 0 20,0 0-30,0 0 31,-7 10-40,7-10 5,-1 12 9,1-12-1,-5 16-5,2-7-14,1 2-26,-1 1-30,1 1-38,-3-1-60,1 1-170,0 0 181</inkml:trace>
  <inkml:trace contextRef="#ctx0" brushRef="#br0" timeOffset="49442.4917">10808 12687 61,'0'0'508,"0"0"-124,0 0-81,-4-8-75,4 8 95,-2-11-211,2 11-16,-3-12-24,3 12-7,0-14-20,0 14-5,1-17-2,1 7-11,-1-1-3,1-2-6,2-2-6,0-1 4,2-3 0,2-1 6,7-31 28,-4 22-16,0 0 10,3-5 2,1-3 5,0 1 9,1-3-5,2 0 20,1-1-15,4-7 15,2-2-12,-1 1-9,3-2-16,2 0 8,1-1-21,38-53 20,-32 50-31,1-1 10,2-2-21,2-1 16,3-1-5,-1-3-3,13-12-5,-4 1 1,3 3-10,-11 9 12,12-11-13,-1 3 3,2 0 0,2 3 9,62-66-2,-58 67 2,1-1-8,1 3 5,0 0-5,1 2 0,-2 0-13,3 1 2,1 1 5,-1 1 2,2 0 9,1 1 0,0-1 0,-1 2-2,2 1-3,59-49 4,-59 48 6,-12 8-9,16-5-2,-13 7-11,-1 0 17,15-7-12,1 4 15,-12 7-21,2 1 19,-2 1 2,2-1-2,1 1-5,-2-1-1,0 0 0,0 1-2,-2-2 2,3 2 0,0 0-1,2 0 0,-2 1 0,0-2 0,0 3 2,0-3 2,0 2-3,1 2-14,0-3 18,0 2-11,-2 1 13,3 1-3,69-36 4,-67 38-9,-3 1 0,2 0 51,2 1-64,-4 0 54,2 1-62,-3 0 56,-1 2-57,-1-1 2,0 2 7,0 0 2,-2 1 1,1 1 3,-1 0 6,63-21-13,-64 27 13,-2-2 0,2 1 1,0 2 1,0 1 3,0 1 0,-1-1 0,3 3-15,-2 1 15,0-1-3,1 1-25,0 0 21,0 3-13,-8 1 14,56-7-12,-57 10 4,1 0 16,2 0-19,-1 2 20,0-2-11,3 4 11,-3-1-15,1 1 21,2 0-19,-1 3 14,-1 0-12,1 0 13,2 3-14,-1-1 15,0 0-15,1 2 17,-1 0-16,1 1 16,-1-1-14,10 4 15,-11-3-2,9 4-8,0 1 2,-3 0-1,1 2 0,-2 0 0,-10-2 2,9 4 3,-1 0-2,48 14 75,-58-14-85,-2 1 7,9 3-4,-3 0 7,-1 2 1,2-1 54,-2 2-60,-2 0 54,1 0-59,0 0 53,0 1-62,-1 1 56,0 0-62,0-1 60,50 24-77,-51-23 18,-3 2 11,-4-5 3,-2 1-12,9 3 24,-1 1-20,-1 1 22,0-1-12,-2 4 15,-2-3 1,1 3-1,-1 0-5,-8-5-2,7 5-4,-3 2 9,1 0 52,-2 2-61,-1-1 57,-1 1-63,2 1 54,-1 1-62,-1-1 10,0 0 0,-2 0-1,-2-4 1,-2-1-12,1 0 19,4 7 1,-4-7 3,31 30-8,-32-30 10,1 0 9,0 0 3,7 5 6,-7-6-7,1 1-2,4 5-3,-5-4 52,5 3-63,-5-2 52,-3-1-57,2 1 46,-2 1-60,2-1 61,28 32-77,-28-34 27,5 10-4,-6-10 2,0 2-18,0-2 26,0 3-21,2-4 26,-2 0-19,0 0 18,-1 1-24,0-2 26,1 0 0,-1-1 1,-1 2-5,2-3 0,-1 2 1,-1 0-2,0-1-1,-1 3-1,1-2 8,-1 0 49,1-1-64,-1 1 2,1 0 1,-2 1 5,2-3-4,-1 1 1,-2 1-1,1-3 1,27 28 6,-29-26-2,1-1-13,-3 0 21,1 0-27,-1 2 33,1-2-28,-1 0 38,0 1-26,1 0 26,0 2-25,-2-1 30,2 1-4,0-1-5,0 2-6,20 27 15,-21-27-22,1-1-12,-1 0 6,-2 1 1,2-1-3,0-1-1,-1 0-2,1 0 2,-1 0 3,-1 0 4,0-1 13,-1 1-3,-3-3-33,3 2 32,0 2-30,0 0 42,-2-2-28,-1-2 27,1 3-34,1 2 30,1 0-29,-3 1 25,0-2 8,-2 1-11,2 0-11,-3-3 3,2 4-2,-3-4-10,4 6-2,12 28 16,-15-30-5,-2-1-4,2 3 3,-1-6-2,-1 3 5,0-3-19,0 3 29,0-2-32,-2-1 33,3 3-34,-3-2 35,2 0-32,-1 0 29,-1 1-33,9 28 47,-10-26-19,0-2-3,-1 2 1,-1 0-4,-1 0 2,-1 0 1,0 1-7,0-1-1,-1 0-1,0 3 2,-3-5 1,2 3 5,-1 1 1,-1 0-2,1 29 18,-2-32-19,-2 3-31,0 1 36,-1-1-32,-1 4 38,1-3-36,-5-1 35,1 7-4,-2-2-2,-2 0-2,-1 0-2,-2 1-1,-2-3 4,-2 2-3,-1 0-5,-3-2 5,2-2-7,-4 0 0,-1 0-1,-2 0 3,-1-3-1,-1-1 0,0 1-2,-2-3 4,0-2 17,-2 0 7,0-1-30,-3 1 29,-9 6-35,-40 19 55,45-28-32,0-2-3,0 1 5,0-3 7,1 1-2,-1-1-3,1-1-1,1-2-2,2 0 29,-1-3-42,5-2 33,-6 4-27,-2 1 19,-3-1-43,-51 18 20,36-15 9,0 1-28,-1 0 36,-1-1-39,-1-2 40,-1 1-35,1 0 32,1 0-40,-3 0 40,4-3-41,-3 1 42,1 2-38,-1-2 37,-1-2-38,-60 13 14,69-14 26,0-1-39,-2-3 39,0 3-40,-1-4 32,0 2-31,-1-1 37,0-2-39,0 2 38,1-3-37,0 2 36,0-1-30,0 2 30,2-2-37,0 0 38,-1-1-38,2 3 4,1-4 38,1 1-40,0 1 37,-1-2-37,1 1 39,0 0-40,-1 0 40,0-2-41,-2-1 46,3 1-49,-2 1 42,0-1-40,-53 1 19,54-1-10,0 0 2,0-2 28,1 3-31,0-3 37,2 0-24,-2 2 22,-3-2-33,1 1 29,0-1-35,-1 1 37,-1-1-39,-2 0 31,1 0-32,-50 3 129,55-3-56,-3 0-23,2 0 8,0-2-31,1 2 15,-2 0-20,-3 0 16,1 0-29,-2 0 22,0 2-32,1-2 31,1 1-35,-1-1 38,0 0-28,-53 0 9,56 0-2,-1 0 34,1 0-40,1 0 32,0 0-33,-2 1 21,3-1-25,1 2 27,-4-2-23,2 1 24,1 1-23,-1-2 29,1 3-29,1-2 29,-55 4-42,56-2 18,-1 0 1,0 0 2,3 2 3,-1-2 18,0 0-27,2 1 30,-1 0-32,1 0 31,-1 1-29,0 1-1,0-2 2,-2 1 3,3-1 1,-49 6-5,47-4-3,0-4 0,2 5 3,-2-2 1,2-1 4,-1 1-1,0 2 2,1 0 2,-1-1-1,1 1 3,0-2 0,-1 4-1,0-1 2,1-1 0,-52 9 0,51-9 32,2 2-36,-1-2 1,-1 0-1,4 0 1,-2 0 31,0 2-35,-1 0 25,2 0-29,-1-2 27,1 3-17,0-3 15,4 4-28,-1-5 33,-28 7-23,35-5-37,-1-2 59,-1 2-21,-3 1 23,4-4-32,4 2 31,-1-1-34,0 0 38,1-2-39,5 0 32,0 0-35,2 1 36,0-3-37,5 1 40,-21 1-22,22-1-18,2-2 38,-1 0-36,1 2 36,-1-3-31,-2 3 17,-5 1-490,-4 3 206,-3 4 68,-1-2 82,-6 0 60,0 4 26,0 0 23,0 0 23,0-3 31,8-1 12,-2-1 39,5 1 48,0 0-47,-11 2-79,-3 1-8,1 2 3,-1 1-3,1-1-47,-6 1 61,5-1-3,-2 2-1,0 0 2,1-2-5,-42 14-1,42-11-55,0-2 61,-2-1-46,0 2 54,0-2-52,-1 1 53,2-2-54,0 1 61,1-2-58,2 1 60,-1-2-58,1 2 57,-1-2-53,1-1 53,-38 11-34,46-10-23,-1-3 57,0-2-56,1 3 58,-2-2-60,0 0 63,3-1-61,1 1 60,-3-2-6,1-1-3,1 0-11,3 1 2,-3-1-54,3 0 61,-27 1-26,26-2-29,3 0 57,-2-1-53,0 0 61,2 1-60,-4 0 53,5-2-53,-3 2 57,-1 0-55,0-1 58,1 1-55,0-1 56,-8 0-6,2 1-7,-31-1 15,29 0-24,6 0-1,-3-1-6,1 1 5,3-4 47,-2 1-63,-3-1 54,0 0-48,0-3 43,1 3-56,0-5 45,0 1-53,3-1 56,-1 0-53,-30-12 35,33 9-34,0-2 5,0-1 52,1 0-58,-1-2 55,2 0-56,-2-4 54,3 2-57,-2-3 56,5 5-55,-5-7 54,5 4-57,1 0 57,-2-6-57,-22-19 31,23 19 25,1-2-57,0 1 58,2-1-52,-2-1 50,6 5-50,-4-5 52,3 3-57,1 0 54,-3-5-49,4 4 55,-4-3-60,1-4 55,3 9-53,-1-3 8,1 0 3,0 0 53,-3-3-58,4 4 56,-2-2-57,1-1 48,-2 1-46,3 1 50,-2-4-55,2 4 53,-1-6-54,2 4 58,-1 1-52,2-1 65,-11-27-19,13 26-47,-1-2 51,2 1-50,0 0 7,0-2 6,0 1-7,1 1 2,-1-3 15,2 2-35,-1 1 34,1-3-28,-1 3 30,1-1-1,2 0 0,-9-30 1,8 30-2,-1 1-3,2-1 6,-1 0-1,0 2 7,1-2-1,2 3 4,-4-2 2,4 4 0,0 0-4,0-1-6,1-1-3,1 1 4,-1 0-2,2-28-20,0 28-6,0-2 36,0 3-25,2 0 27,-2 0-27,1 0 26,0-1-35,0 1 30,1-1-4,-1 1 8,0-3-3,3 0-4,-1 2-5,0 1 0,2-27 0,-1 28-3,1-1 1,-1 1-5,0-2 7,1 3-2,1 0-1,-1-1 1,0 2 0,3-4-1,-2 3 1,3-3-1,0 1-26,0-1 32,1 1-29,12-23 13,-11 23 22,0 2-28,3-1 29,-2 3-28,0-2 32,2 0-13,-4 5 15,3-1-3,-3 1-3,3-3-3,-1 5 6,0-3 5,-1 3 6,2-1-3,15-19 18,-13 16-31,1 2-2,0 1-4,0 0 2,2 0-4,-3 3 3,4-2-5,-4 1 1,3 2 1,-2 0 1,1 0-5,-2 1 3,2 0 0,-1 0 1,17-14 2,-16 14-40,3 2-37,0-3-75,1-2-92,3 2-117,-1-2-84,1 0-145,4-5-366,-2-2-532</inkml:trace>
  <inkml:trace contextRef="#ctx0" brushRef="#br0" timeOffset="52303.4844">10837 11804 376,'0'0'390,"0"0"-49,0 0-122,0 0-9,0 0-86,0 0 16,0 0-68,6-7 27,-6 7 11,8-5-97,-8 5 43,10-7-45,-10 7 46,10-9-13,-3 4 46,1-3-10,1-1 24,0-3-8,4-1 5,-1-2-4,1-1-15,2 0 0,1-4-15,25-24 72,-17 18-86,2-1 10,0-1-29,3 0 0,-2-2-10,3-1-5,1 5-5,0-2-3,0 2-4,1 1 1,-2 0-3,0 3 0,2 1-26,-2 1-70,24-13-279,-30 17 25,0 3-492,-7 2-375</inkml:trace>
  <inkml:trace contextRef="#ctx0" brushRef="#br0" timeOffset="54009.4826">11633 11110 223,'0'0'296,"0"0"-74,0 0-50,0 0-36,0 0-25,0 0-24,0 0-18,0 0-12,0 0-4,0 0-22,0 0 10,0 0 3,0 0 9,0 0 46,0 0-41,0 0 2,9 6 59,-9-6-47,0 0 43,0 0-39,0 0 28,1 15-20,-1-15 10,0 0-2,-3 13 16,3-13 6,-5 15-36,3-6-4,-6 14 35,2-8-72,-1 5-4,-1 2-11,-1 3-17,-1 6-57,-5 5-91,2 3-137,-7-1-563,0 3-386</inkml:trace>
  <inkml:trace contextRef="#ctx0" brushRef="#br0" timeOffset="57299.0134">3300 6643 348,'0'0'456,"0"0"-75,0 0-108,0 0-28,-5-7-69,5 7 1,0 0-62,0 0 5,0 0-60,0 0 5,0 0-33,0 0 20,0 0-33,0 0 27,0 0-19,0 0 31,5-12-24,-5 12 20,10-3-24,-10 3 23,16-2-22,-16 2 18,23-2-19,-8 2 16,3 0-29,4 0 15,5 0-22,2 1 28,9 0-13,55 1 48,-39-2-14,3 0-19,5 3 22,1-3-14,16-3 0,1 3-1,4-1-5,4 1 0,1-1 4,6 0-2,2 0-3,0 0 4,5-1 4,3 0-6,118 1 25,-87 0-32,0 0 0,0-1-52,1 2 58,1-3-10,3 3-5,1-1-5,2 2-58,-4-2 66,-1-3-61,2 1 65,-1 2-60,0-4 65,-1 0-47,133-5 89,-138 4 7,0-2-40,-3-1 60,-3 2-58,-2-2 56,-23 0-64,-1 2 3,-2-1 40,-1 1-38,-4 0 45,-2-1-59,-4 2 42,-5-2-31,-2 3 29,68-5 24,-92 6-53,-5 0-2,-4 0-8,-7 0-8,-3 4-5,-3-3-4,-7 3-4,-3-1-10,-3 1 6,-4-1-1,0 1-3,-3-1-9,-2 1-26,-14 0-41,35-1-257,-35 1 6,15 2-86,-15-2-177,0 0-565,0 0-764</inkml:trace>
  <inkml:trace contextRef="#ctx0" brushRef="#br0" timeOffset="76115.2159">19571 3488 159,'0'0'697,"1"-17"-162,-1 17-142,-1-12-63,1 12-83,0 0-49,-4-12-64,4 12-16,0 0-41,-16 1 2,7 5-28,-5 2 4,-3 6-28,-3 4 26,-5 8 4,0 2 33,0 4-2,-1 4 1,-2 7-9,4-6 0,4 4-13,3-3-58,1 1 52,-4 35 32,14-44-64,3-3-4,2-2-2,3-2-3,1 0 1,4-4-5,2 1 0,1-4 6,3-2-4,1-3-7,3-2-15,0-2-105,3-2 31,0-5-59,26-3-307,-21-2 129,-1-2-38,3-4-53,-1-4-300,-4 1-209</inkml:trace>
  <inkml:trace contextRef="#ctx0" brushRef="#br0" timeOffset="76477.2131">19734 3714 331,'-1'-10'517,"0"-1"-113,1 11-62,-2-14-80,2 14-44,-1-12-72,1 12-15,0 0-57,0-6 47,0 6-63,0 0-27,0 0 16,0 0-34,12 6 28,-12-6-30,11 6 21,-11-6-11,15 8 17,-15-8-25,19 7 27,-8-6-40,2 1 37,0-4-16,18-5 36,-10 1-22,-2-3-19,3-6 12,0 1-16,1 0 20,-4-1-13,-2 1 17,0 2-15,-2 0 27,-4 3-16,2 0 3,-4 4-31,0-1 7,-9 6-19,16-5 26,-16 5 2,14 4 24,-6 1-4,-1 4 16,1-1-20,-2 4 5,2 1-23,-1 1 13,-2-1-16,2 0 12,-1 1-22,1 0 8,0 1-8,-1-2-6,7 13-62,-4-15-16,-2 0-30,0-1-17,2-1-33,-1-4-25,1 2-36,-9-7-27,16 4-21,-5-7-38,-2 1-300,1-8-121</inkml:trace>
  <inkml:trace contextRef="#ctx0" brushRef="#br0" timeOffset="76636.2131">20440 3480 583,'0'0'444,"4"-13"-84,-4 13-101,0 0-18,0 0 121,-8 13-239,5-4-8,-2 1-41,1 1 9,0 1-40,0 3 12,0-4-28,3 0 20,0 1-30,1-12 6,0 21-59,2-9-1,-2-12-51,7 17 1,2-5-215,-9-12 75,11 5-13,-11-5-2,16 3 5,-16-3 7,18-6-127,-8 3 185</inkml:trace>
  <inkml:trace contextRef="#ctx0" brushRef="#br0" timeOffset="76928.2141">20522 3615 741,'0'0'142,"16"-6"11,-16 6-4,10-3-12,-10 3-10,0 0 56,0 0-37,15 0 18,-15 0-45,0 0 21,11 7-43,-11-7 18,8 5-37,-8-5 16,9 6-94,-9-6 181,10 6-98,-10-6 34,11 4-20,3-4 94,-14 0-105,19-5-30,-9 0 2,4-1-29,-2-2 12,0-1-27,2-4 17,0 0-16,-1-3 5,-2 0-18,0-3 7,-3-2-40,-1-1-5,-2 0-6,-3-1 25,0 4-8,0 2 37,-2 4 44,0-1 4,-2 3-22,0-1-15,2 12-5,-4-8-7,4 8 17,0 0-18,-10 8 13,6 0-19,2 1 14,-1 3-8,1 10 6,3-10-1,0 0-14,3 0 9,1 2-8,2-3 14,0 0-17,3-1-13,-1-1-61,1-1-42,1-1-93,0 0-36,-2-1-85,-1-1-31,-1 1-423</inkml:trace>
  <inkml:trace contextRef="#ctx0" brushRef="#br0" timeOffset="77350.2139">19535 4510 112,'-8'8'451,"0"-1"-136,8-7-67,-8 11-55,8-11-39,0 0-7,0 0-44,4 7 80,-4-7-2,18-5 0,2-2-9,7-7-12,51-23 149,-27 8-182,6-2 1,4-1-20,1-4-13,3 0 0,18-13 7,0 3-66,2 0 44,0 1-65,1 0 58,0 2-13,1 0-4,-16 6-12,1 1-3,66-34 45,-72 35-47,-3 2-5,-2 1-7,-4 3-4,-5 2 2,-12 6-10,-1 1 1,-6 2-8,-6 2 6,-4 4-8,-5 1 0,0 1-23,-6 3-40,-4 2-97,-8 5-61,6-9-67,-6 9-13,0 0-88,-16 0-54,0 4-333,-7 1-287</inkml:trace>
  <inkml:trace contextRef="#ctx0" brushRef="#br0" timeOffset="77726.2122">19081 3764 61,'-10'-5'907,"10"5"-641,0 0-56,-10-4-75,10 4 4,0 0-48,0 0 7,0 19-10,5-5 41,2 5-22,2 5-1,3 11-69,2 3 85,2 2-17,2 3-19,-3 0-13,7 9 9,-2-2-36,-4-9-8,2-1-5,-1-3 3,-1 1-18,-1-4 0,0-1-5,-3-5-4,-1-4 4,0 1-5,-2-6-76,-1 0 32,1-2-75,1 10-122,-6-16 131,-4-11-82,4 13-89,-4-13-379,0 0-162</inkml:trace>
  <inkml:trace contextRef="#ctx0" brushRef="#br0" timeOffset="78363.2102">19065 3957 227,'-8'-19'424,"2"2"-81,-2 2-102,5 1-34,-1-1-70,0 4 3,3 0-51,-2-2 14,3 13-34,-1-20 13,1 20-37,4-20 18,-2 10-37,5-1 18,3-2-34,0 1 25,4 1-28,5-7 27,3 4-21,40-28 58,-25 18-13,11-5-20,3-1 37,3-5-16,8-1 12,2-1-33,3 0 19,3-1-30,14-7 13,2 2-24,-14 6 15,14-6-24,-11 8 12,-2 2 1,0-1-7,-2 2-2,-1 1 5,-2 4-4,-2-1-11,-4 0 5,-1 5-3,-6 0 8,-2 1-6,-12 4-2,-3 2 3,-4 0-1,-5 4 19,-3 0 29,-5 4 7,17-13 71,-21 13-76,-2-1-9,-2 0-12,0-1-4,-2 2-13,1 0 5,-1-1-4,0 2-7,-3 0 0,0 2-3,0 0-6,-8 5 5,11-10 1,-11 10-4,15-10-3,-15 10-8,8-7 7,-8 7-2,0 0-6,11-5 1,-11 5-4,0 0 2,8-5 4,-8 5 0,0 0 2,0 0 2,0 0 0,14 0-15,-14 0 19,0 0-4,11 3-1,-11-3 4,0 0-4,9 6 0,-9-6-2,6 8 2,-6-8 1,8 10-4,-2-3 6,-2 3 0,2 0-7,-1 4 11,2 0-4,3 4 7,8 20 6,-6-13-19,0 0 18,3 1-9,0 7 16,3-1-20,-2 2 21,3 2-2,-1 0 15,1 1-17,1 1 22,-1 1-16,1-3 19,-1 1-3,-1-1-28,16 30 91,-20-40-41,-3 0 1,2-2-2,-5-6-4,-1 1 6,0-6 1,-2 2-2,0-2-4,-3-3-7,-2 2 0,-2-1-11,-5 2-35,-4 1-44,-7 4-70,-5 0-102,-9 3-164,-6 2-131,-10 2-521,-9 3-637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11T04:27:16.2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2876 3897 52,'0'0'122,"0"0"-2,0 0 23,-13-1-26,13 1 21,0 0-22,0 0 17,-10-3-26,10 3 24,0 0-31,-9-5 91,9 5-100,0 0-38,0 0 9,0 0-21,-9-7 9,9 7-34,0 0 20,0 0-29,0 0 20,0 0-28,0 0 22,0 0-28,8-6 29,-8 6-34,10-2 23,-10 2-22,15-2 29,-2 1-28,-2-1 29,4 1-31,2 0 27,3-2-15,2 3 16,4-3-24,1 2 32,3-1-34,8 0 25,-1 0-10,2-1-14,50-2 21,-40 2-19,2 0 20,2 1-27,2-1 34,2-1-34,3 0 31,-1 2-33,2-2 34,1 1-25,11 0 24,1-1-30,0 1 2,2-1 5,-2 1 5,79-4 8,-75 2 10,1 2-27,0 0 31,0 1-22,1-3-10,-2 1 6,1 1-2,0-1 3,2 2 3,-1-1 25,1 0-33,-3 2 12,2 0 5,0-1-13,75-1 8,-79 0 0,3 2-2,-2-2-4,1 0 11,-1 1-12,1-1 28,-1 0-30,-2-1 4,2 1-1,-4-1 3,2 1 0,-4-1 1,-9 1 1,0 1-3,83-6 37,-74 4-42,0 0 22,-9 0-15,1 3 22,8-4-35,-10 3 8,-2-1 0,2-1-3,-2 1 7,2 0 6,1 0 23,-1 0-32,0-1 28,-2 3-32,2 0 27,-1-2-28,0 1 30,-1 0-27,-2 1 21,0 0-27,-1 0 29,0-1-26,-1 1-2,-2 0 2,-1 1-4,2-3 6,-3 6 26,1-6-25,-2 2 21,48-3-17,-48 0-11,-1 3 29,-7-1-29,1 1 25,5 0-23,-5 1 27,-1-3-24,-2 3 25,3-1-6,-2 1-20,0-2 1,0 1-1,1 1 2,-3-1-5,44-1 1,-43 1 6,1 0 8,0-1-10,-2 1 30,3 1-32,-2-3 25,0 3-26,1 0 25,-1 0-22,-1-1 3,1 1-5,-1 0 22,-1-1-16,3 1 0,35-2-11,-38 1 11,0 0 3,-2-1 1,1 1 8,0 0-1,-2 1-1,2-3 11,0 2 1,-2 1-6,-3-3 1,-2 3-5,2-1 12,-3 0 1,1-2 1,27 1 26,-30 0-23,-1 0 5,0 1 5,-1-1 1,-1 0 8,-3-1 8,5 1-1,-6 0 2,4-1 2,-1 0-5,1 0-1,-3-1-8,0 1-4,-1-1-8,-2 1-3,-1 1-3,0-2-2,-2 1 1,-1 0 10,-2 2 20,0 0 6,0-2 0,0 1-4,-2-1-4,-10 3-12,20-4-10,-20 4-6,17-1-4,-17 1-5,19-3 3,-19 3-19,13-2-32,-13 2-37,12 1-49,-12-1-90,11 2-159,-11-2-492,9 6-410</inkml:trace>
  <inkml:trace contextRef="#ctx0" brushRef="#br0" timeOffset="46492.6672">4170 6307 49,'-10'-5'299,"10"5"-73,-9-6 150,9 6-200,0 0-14,-10-5-17,10 5-7,-6-6-4,6 6-69,-8-7 66,8 7-72,-9-5 75,9 5-65,-8-7 63,8 7-15,-8-6-17,8 6-12,-13-10 39,13 10-81,0 0-10,-11-6-6,11 6-7,0 0-6,-9-7-5,9 7-3,0 0-2,0 0-5,-8-5-1,8 5-1,0 0-3,0 0 2,0 0-2,0 0-10,0 0 7,-6-7 2,6 7 2,0 0-5,0 0 7,0 0 0,0 0-8,0 0-46,9 4 70,-9-4-62,0 0 69,13 5-9,-13-5-5,12 5 2,-12-5-4,14 5-49,-14-5 52,20 2-45,-9 1 56,1-2-52,1 2 59,1-2-59,1 0 63,4 0-56,-1 1 62,1-1-55,1 0 68,0 0-9,3-1-5,24 2 13,-22 1-31,2-3-3,-2 2-2,3-2-2,0 2 5,-1-1-2,1-1-1,1 2 1,0 0 2,-2-2-2,2 3-7,-1-3-2,1 2-50,-1 0 66,29 1 12,-29-2-30,-1 0 48,4 0-55,-3-1 54,1 2-62,1-2 55,0 1-59,1-1 59,-1 1-58,2-1 58,1 0-62,2 0 61,3 0-62,0 0 54,36 0-26,-36-1-32,1 1 56,-1 0-62,1-1 61,-1-1-59,2 1 59,0 1-56,-2-1 53,0 0-59,2-1 55,-1 1-55,-1 0 58,3 0-60,-2-1 60,40-1-37,-39 3-24,-1-2 55,3 0-56,-3 2 57,-1-1-55,0 1 57,2-1-53,-3 2 57,1-2-60,0 1 59,0 0-61,-1 0 58,-1 0-58,1 0 58,38 1-31,-42-1-22,2 1 53,-2-1-57,5 0 57,0-1-53,-2 1 56,0-1-55,2 1 52,-1-1-57,2-1 57,-1 2-55,0-2 55,0 1-59,1-1 64,39 1-28,-39 0-27,0-2 57,-1 2-66,-2 0 66,3 0-54,-1 1 51,-1-2-56,2 1 63,0 0-62,1 1 53,-1 0-55,1 0 53,0 0-53,0-3 55,44 3-39,-42 0-19,0 0 63,2 0-62,-2 0 57,0 0-56,1 0 51,0-2-54,-1 2 58,1 0-56,-2-2 60,2 2-60,0 0 59,-3 0-59,3-1 60,0 1-59,0-2 55,0 2-51,-1-1 65,2 1-70,-2-1 58,1 1-59,0 1 56,0-1-52,0 0 54,-1 0-54,0 0 54,1 1-59,-3-1 62,1 0-58,41 2 26,-42-1 28,3-1-55,-3 0 55,2 0-56,-1 0 59,-2 0-45,4 0 35,0-1-51,-2-1 52,2 2-48,-1-1 53,0 0-53,-1 0 59,1 1-59,39-2 28,-42 2 25,1-2-52,0 2 53,-2-3-52,0 3 52,1 0-56,-1-1 61,0 0-57,0-1 54,1 2-62,-2-1 59,1 0-58,0 1 60,1-1-61,36-1 29,-39 2 36,3 0-59,-1-2 55,-1 1-55,1 0 57,1 0-60,-3 0 58,2 1-56,-2-2 61,3 2-59,-2-2 52,0-1-51,-2 2 51,2 0-55,36-1 34,-36-1 23,-1 3-55,-3 0 52,2-2-59,-2 2 62,-2-1-56,1 1 56,1 0-59,-4-1 59,3 1-53,-1 0 56,0 0-60,-1 0 61,1 1-61,29 0 28,-30-1 27,-2 2-54,1-2 59,-1 2-56,-1-1 52,2-1-55,-4 2 58,4-1-57,-4 0 56,2 0-56,-2 1 56,-4-2-56,5 2 53,0-1-51,-2 0 54,-2-1-59,4 1 56,-1 0-29,0 0 26,2 0-54,0 1 61,-1 0-60,1-1 54,0 0-52,-1 2 56,2-2-58,0 0 56,1 2-54,0-3 50,30 5-17,-30-4-31,0 2 50,2-2-52,-1 3 53,2-4-56,3 0 9,-6 3 2,7-1 56,-2 1-59,2-1 50,0 1-52,-2-1 56,2 0-59,0 1 58,40 1-23,-38-1-35,0-1 56,3-2-55,-1 2 60,-1-1-56,4-1 51,-3 0-57,2 2 59,1-2-55,-3 0 53,4 1-57,-2-1 57,2 0-55,0-1 59,56 1-34,-50 0-28,-1 0 61,3-2-56,-2 4 54,-1-4-58,1 2 56,0 0-52,0 0 54,0 0-55,0 0 68,-1 0-70,-6 0 56,8-1-54,-3 1 54,4-2-52,-2 2 53,1 0-61,1-2 60,-3 0-59,2 0 59,1 1-58,-3-1 59,1 0-56,2-1 61,-3 3-65,3-2 53,-1-1-51,-2 1 19,1 1-4,41-2-19,-42 2 72,-7-2-60,0 3 55,7 0-59,-7-2 52,0 2-62,-1-2 70,-1 2-58,2 0 52,-3 0-51,0 0 51,1 0-56,0 0 51,-1-1-41,37 1 18,-39-2-22,-4 2-1,-2 0 6,1 0 7,-2 0-2,1 0 1,-1 0 6,0-1 1,-2 1-2,1-1 1,-1 1 1,-1 0-2,-1 1 5,-3-1 0,22 0 45,-22 1-56,-1-1 55,-2 2-58,1-2 55,-1 1-64,-2 1 61,3-2-62,-5 2 57,3-2-50,-1 0 48,1 0-53,-2 0 51,-1 0-49,0 3 46,16-6-18,-17 3-33,0 0 56,0 0-55,0 0 54,-2 0-56,2 0 58,-2 0-55,1 0 13,-3-2 66,1 0-49,-12 2 8,20-1 57,-20 1-47,18-3 63,-18 3-51,15-2 56,-15 2-64,13-2 45,-13 2-68,13-2 49,-13 2-63,12-4 51,-12 4-57,12-4 55,-12 4-61,12-4 57,-12 4-59,11-4 54,-11 4-53,18-6 27,-18 6 25,11-7-59,-11 7 58,13-3-56,-13 3 55,10-5-56,-10 5 58,9-4-56,-9 4 65,10-3-52,-10 3 66,9-5-50,-9 5 67,8-5-51,-8 5 79,8-7-16,-8 7-56,0 0 41,7-9-55,-7 9 43,5-8-61,-5 8 62,5-9-62,-5 9 50,4-12-61,-4 12 54,4-14-60,-2 4 56,-2 10-58,8-30 25,-7 18 26,1-2-55,1-1 50,1-2-60,0 0 53,-1 2-56,1-6 56,2-1-53,-1 3 58,2-3-55,-2 0 46,0 1-40,1 0 57,-1-1-60,4-20 27,-5 20 29,0 3-51,-2-1 52,0 1-50,-1 1 47,-1 0-51,0 0 57,-1 0-59,-2 1 61,2 0-59,-2 1 60,-1 0-59,2 0 55,-2 1-56,-2-14 26,2 14 31,-1-2-4,2 3-6,0-1 1,0 1-11,1 0 0,-1 0-3,0 1-1,1-1 2,-1 3-1,2-3-1,0 2-2,-3 0 0,3-1 0,-3-9 0,2 11 2,0 1-3,0-2-5,-1 2 6,2-2-1,-2 2 4,1-1-2,-1 1-4,1-3 2,-2 3 0,2 0-3,-2-2 0,1 2-7,-1 1 15,2-2-5,-2 0-7,1 2 6,0 0 1,0-1-3,-2 2 0,1-1 0,1 1-2,-1-1 2,-1 2-5,-1-1 9,0 0-7,0 0 2,6 8 5,-13-12-3,-3-3-10,8 8 9,-3 0-1,-2 1 3,0-1-4,0 0 1,-1 0 0,-3 1-2,1 0-10,-2-1 17,-1 2 0,-2-3-1,-1 2-3,-1 1-2,-1-1 0,-26-4-13,23 5 12,-5-1-11,0 1-5,-1-1-3,-3 2 0,1 0 5,-2-1 10,-1 2-7,-1-2 4,0 2-12,-8-1 6,-1 2-2,1-1 7,-2 1 2,-49-4-11,49 5 16,-1-2-2,0 1-7,2-1-1,-3 2-4,1-2 4,-1 2 1,0-1 5,1-1 0,-1 1 3,-2 0 1,2-1 6,0 1-6,0-1 1,-51-3-11,51 5 11,-1-2 1,-2 1 0,3-2-1,-3 1 1,2 3 1,-1-5 1,1 3 0,-2 0 0,1-1-1,2 1 0,-1-1 0,-4 1-1,4 0 2,-57-5-12,55 4 10,-1 0-1,-1 0-5,2 0 2,1-1 4,-3 2 1,1-1 0,-1-1-1,2 1 5,1-1 2,-2 1-2,1-1-7,-2 0 2,-2 0 0,-55-3-1,58 3 2,-2 1 4,1 0 0,-1-1 0,1-1 0,0 2-3,-2 0-2,2-2 3,-2 1 15,1-1-17,1 3 15,-1-3-21,3-1 20,-4 2-17,3-2 16,-2 1-15,3 1 8,-2-1-13,4-1 19,-2 1-14,-1 0 10,2-1-15,-1 2 16,-2-2-15,3 0 17,-1 2-17,-1-2 18,1 0-21,-2 1 17,-55-8-7,56 8-6,-1 1 16,0-3-15,-1 0 14,1 1-12,-1 1 12,-1-1-15,-1 2 18,-1-2-18,1 1 16,-2-1-19,-9 4 11,-3-2-12,2 1 20,-57-2-12,65 5-3,-13-1 14,12 1-16,-12-1 16,0 1-18,-1 1 21,1-1-20,-3 1 21,3 2-16,-2-3 15,3 2-21,-1 0 22,0-1-25,-2 0 16,-76 4-3,89-5 34,0-1-49,-12 2-11,1-1 15,11 0-10,-13 0 16,14-1-13,-12 0 23,12-1-17,0 1 18,0 0-14,-9-2 15,11 1-17,-1 2 20,-63-5-11,63 3-7,1 1 18,0 0-21,1 0 16,0 1-13,0 1 18,2-1-19,-1 0 13,2 1-20,1-1 27,0 1-23,0 1 21,0-2-18,2 1 17,-1 0-17,3-1 17,-2 3-15,2-3 17,2 0-18,0 2 20,0 0-20,2-1 18,1 0-10,4 0 12,-3 1-15,4-1 10,1 0-15,-6-1 15,6 3-15,-53 0 7,47-1 9,1 1-9,-1-2 13,1 2-19,-1-1 17,7-1-20,-2 1 18,-3 0-15,-2 2 17,1-2-15,5 1-9,-5-2-16,1 3 23,0-1-13,-48 3-1,48-2 25,0-1-18,-2 1 19,1-1-14,0 1 15,-1-1-23,2 1 31,-1 1-18,1-2 12,6 0-17,2 0 22,-1 1-19,0-2 19,0 1-18,-33 2 6,35-3 9,1 0-19,1 0 21,4 0-20,0-2 15,0 1-15,1-1 23,-1 0-21,1 0 18,1 0-20,0-1 18,0-1-17,1 1 20,1 0-20,-26-1 4,28 0 10,-2 1-17,5-1 15,0 2-13,-1 0 16,0-2-12,2 2 14,-1 0-19,1 0 17,-1 0-17,2 0 19,-1-2-19,0 2 19,2 0-17,-21 0 6,21 0 14,0 0-23,-1 0 22,2 0-20,-2 2 15,2-2-12,-1 0 17,0 0-19,3 2 13,-3-2-16,3 0 19,0 0-22,2 2 21,-1-1-16,-15 1 17,16-1 3,0 0-15,1-1 15,-1 1-19,14-1 20,-21 1-19,21-1 14,-23 0-19,23 0 23,-18 2-20,18-2 19,-15 1-20,15-1 14,-15 0-18,15 0 19,0 0-21,-15 3 20,15-3-24,-9 2 23,9-2-18,-8 7 20,8-7-15,-4 8 18,4-8-18,-2 11 19,2-11-13,-1 13 17,1-13-23,0 15 22,2 5-10,-1-9-7,2 1 19,-2-1-21,3 5 21,0-1-20,-1 3 21,1 2-13,0 1 23,0 1-13,0 2 10,0-2-20,-1 3 13,2-1-16,0 1 8,6 25 10,-6-23-13,0-1 18,1 2-18,-1-3 28,1-1 1,-1 0 9,1-2-23,0 0-11,-1 0 8,0 0 0,1-1-7,-1 0 5,1 0-5,0 0 2,5 20-31,-7-21 36,1 1 0,-1-1-2,1-3 3,-1 2-5,-2-1-1,2 0-7,0-1-2,-2 0 2,1 1-1,1-2-1,-2 1-5,2 1 5,-2-2 1,3 18 2,-2-17 0,0 0-3,-1 0 0,-1 2 0,1-3 0,-1 2 0,0 1-1,-1-4 2,2 3 1,-1 0 0,-1-1-2,1-1 1,-1 1-2,0 1 1,-1 14 6,1-14-3,0-1 2,0 1-6,0 0-53,0 0 50,0-1-40,0 0 62,0 0-55,0 1 60,1-2-55,-1 0 59,1 1-56,-1-1 56,2 0-56,-1 15 26,1-16 31,-1-1-56,1 3 62,-2-2-45,1-1 61,0 1-64,2 2 61,-3-5-65,1 2 59,0-2-6,-1 0-2,0 0-61,0-12 60,-1 20 4,1-20-54,0 18 71,0-18-56,1 14 69,-1-14-57,0 13 56,0-13-42,0 0 58,-1 16-59,1-16 66,0 0-56,1 12 63,-1-12-58,0 0 63,0 0-68,0 7 81,0-7-32,0 13-61,0-13 52,0 0-61,0 0 53,0 0-67,0 0 56,0 0-55,2 11 49,-2-11-54,0 0 48,0 0-50,0 0 47,0 0-51,0 0 8,0 0-93,0 0-67,0 0-11,0 0-212,0 0-168,0 0-553,-3-11-725</inkml:trace>
  <inkml:trace contextRef="#ctx0" brushRef="#br0" timeOffset="50199.9564">5016 2038 360,'0'0'347,"-4"-7"-103,4 7-30,0 0-57,-5-12-13,5 12-54,0 0 23,-6-11-27,6 11 36,0 0-39,-5-7 25,5 7-38,0 0 54,-4-10-69,4 10-41,0 0 17,0 0-31,0 0 27,0 0-25,0 0 14,13-1-23,-13 1 33,14 6-30,-2-2 18,-1 1-25,4-1 30,-1 1-28,18 8 14,-15-8 11,0 0-26,1 2 26,-2-3-25,0 1 24,1-2-35,-1 1 37,1-1-19,-3-2 23,-1 0-26,0-1 20,1-1-15,1-3 35,-1 0 5,18-15 9,-13 1-15,0-1-21,1-8 17,2-2-17,-2-5 16,0-1-19,0-2 22,1-2 22,-2 0 17,0-2-7,1 0 1,-2 2-14,1 1-10,-3 1-7,0 3-9,0 4 1,-2 5-10,-3 1-5,-2 7-4,2 0-6,-4 2 3,0 3-8,1 1-22,-3 1-35,0 2-32,0 1-30,0-1-35,1 1-58,-6 7-24,19-12-732,-19 12 217</inkml:trace>
  <inkml:trace contextRef="#ctx0" brushRef="#br0" timeOffset="52514.9568">21150 2481 670,'0'0'534,"0"0"-150,0 0-51,-4-10-84,4 10-42,0 0-65,0 0-15,0 0 17,0 0-104,0 0 13,0 0-27,-6 19 5,5 1-18,-1 7 14,1 7 7,-1 2-9,0 9-2,0-3-3,-1 5-17,1-4 18,0-4-16,0-3 15,1-3-22,-2 1 2,2-7 6,-1 0-2,0-3 0,1-2 3,0-3-1,-1-1-1,1-2-9,0-3 8,0-3-25,1-10-86,-4 14-89,4-14-41,0 0-21,-13-3-378,8-5 103,-5-5-39</inkml:trace>
  <inkml:trace contextRef="#ctx0" brushRef="#br0" timeOffset="53165.9542">20798 2655 352,'-10'-12'459,"-1"3"-78,2-1-86,1 2-49,2 1-50,-1 0-40,7 7-39,-12-10-27,12 10-22,-8-9-17,8 9-10,-5-7-14,5 7 4,0 0-17,3-12 16,-3 12 14,14-8 6,0 1-7,5-3-9,7 1-19,3-6 10,7 1-5,-1-3-6,3 0-3,0-2 1,-2 3-3,38-17 9,-40 17-19,-3 6 11,-4-3-16,0 4 14,-3 2-11,0 0 7,-2 1-10,-6 2 5,2-2-5,-3 4 6,-1 0-7,-14 2 10,24 0-12,-14 3 13,5 11-17,-7-2 12,-3 1-5,0 8-4,-1 3 18,-2 7 0,0 1 6,-1 4-4,0 0-1,1-2-2,-2 1 7,2-3-9,-1-2 1,0-3-3,-1-1 1,4 24 10,-2-27-8,0-4-3,-1-1 0,2-1 3,-1-2 6,1 0-6,0-5 3,-1 0 1,-2-10 4,8 17 6,-8-17 0,8 6-4,-8-6-9,12-2 1,-12 2-5,15-9-12,-7 2 0,-1-1 1,2 1-1,-1 1-5,-8 6 1,14-8-6,-14 8 2,12-3 4,-12 3-5,13 0 11,-13 0 1,14 8 1,-14-8 2,16 12-1,-16-12 4,9 10-2,-9-10 5,11 10 18,-11-10-2,11 8 3,-11-8-4,11 6 5,-11-6 3,15 3 0,-15-3 0,14 0-5,-3-2-7,-2-2-2,15-11 4,-12 6-18,2-6-16,-2-1-31,5-6-40,-3-1-4,2-3 14,-3 1 16,-2 2 12,-1 2 40,-2 2 28,-3 5 15,-1 0 19,-2 4-12,-2 10-27,-1-12 18,1 12 14,0 0 1,-11 0 26,4 6 13,1 3-5,-3 4-13,2-2-10,-1 3-5,2 1-10,-1-1-4,4 0-5,0 2-3,2-4-3,2 0-20,7 11-47,0-14-28,1 0-68,4-4-92,3-2-106,3-1-98,0-3-297,8-3-233</inkml:trace>
  <inkml:trace contextRef="#ctx0" brushRef="#br0" timeOffset="54930.9552">23425 2374 436,'0'0'422,"0"0"-89,-1-11-56,1 11-32,0 0 2,-3-12 1,3 12-5,-5-8-8,5 8-12,-4-9-14,4 9-6,-6-6-18,6 6-22,-8-6-39,8 6-22,-12 6-17,3 2 9,-1 7 10,-5 6 15,-2 8-19,-1 5-22,-14 41 91,18-34-102,-2-4-11,6 1-16,0-1-40,4-6 33,2-2-7,2-2-26,2-3 1,1-2-28,3 0-20,1-1-23,2-6-31,1-3-39,2-1-72,15 2-369,-7-12 246,-2-2-25,3-2-27,3-4-34,-2-2-272,3-6-199</inkml:trace>
  <inkml:trace contextRef="#ctx0" brushRef="#br0" timeOffset="56376.9612">23563 2641 30,'3'-10'620,"-3"10"-163,0-11-57,0 11-60,0 0-23,0 0-62,0 0-23,-12 9-50,7-2 15,1 3-40,2 1-10,-3-1-43,2 12 71,3-22-101,1 22-20,2-12 1,2-2-15,1-2-2,1 1-12,2-3 0,2-2-10,-11-2 12,21-2-18,-7-1-1,-1-2-5,-1-3 10,1-1-9,-3-1 5,0-2-11,-3 1 6,-2-5-7,-1 1 1,-2-1-7,-3 2 0,0-1 5,-2 1 3,-1 4-5,-1-2-1,0 3-1,-1 1-8,6 8-15,-15-6-45,2 6-178,13 0 73,-14 6-8,14-6 26,-9 9-31,9-9 20,-5 10 20,5-10 14,-1 11 15,1-11 4,0 0 24,5 12 20,-5-12 20,0 0 25,8 6-19,-8-6 102,0 0 63,0 0 4,15-2 50,-15 2-16,0 0 15,6-7-7,-6 7 39,5-9-4,-5 9-8,0 0-22,5-11-22,-5 11-31,5-7-24,-5 7-25,0 0-8,10-8-14,-10 8-15,0 0-6,17 0-2,-17 0-10,17 8 9,-8-3-10,2 2 8,1-1-13,-2 3 7,-1 0-8,1 1-5,-1-1 8,0-1 7,6 10-7,-8-10 0,-1-1 4,-6-7-3,10 13 12,-10-13-5,8 9 52,-8-9 29,5 7 46,-5-7-18,0 0-4,0 0-22,0 0-18,0 0-16,6-8-15,-6-13 17,1 10-50,2-2-1,-1-3-38,3 3 40,0-1-49,2 2 38,-1-3-30,3 5 42,1 1-51,0 1 41,-2 3-40,3 1 47,-11 4-43,18-1 42,1 6-33,-9 0-23,1 3-40,-2 0-20,-1 1 0,2 1 4,-4 1 9,2-1 18,-3 0-2,0-1-43,-1 0 17,2-1-7,-6-8 17,6 13 1,-6-13 33,5 11-5,-5-11 35,0 0-22,6 6 19,-6-6-8,0 0 24,0 0-9,0 0 46,2-11 10,-2 11 39,0 0 4,3-14 9,-3 14-13,2-9-1,-2 9-16,4-13 9,-4 13-39,0 0-10,7-7 2,-7 7-13,0 0 8,13-2-6,-13 2 5,11 5-9,-11-5 4,11 7-6,-11-7 5,10 10-9,-10-10 7,9 10-5,-9-10 4,8 9-4,-8-9 3,7 10-8,-7-10 25,5 8-6,-5-8 8,0 0 41,6 9 17,-6-9 23,0 0-4,0 0-21,0 0-20,13-7-7,-13 7-11,10-20 4,-10 20-20,11-14-8,-11 14-10,8-13-4,-8 13-4,10-12-4,-2 7-3,-8 5-5,12-4 1,-12 4 12,13-3-4,-13 3-1,14 1 1,-14-1-3,18 5 11,-18-5-3,11 6 5,-11-6-4,10 3-1,-10-3 7,10 2 4,-10-2-3,12 2-1,-12-2-4,10-2-5,-10 2-7,13-9-8,-6 4 3,1 0-4,-2-1 6,2 0 12,-8 6-5,11-8-4,-11 8-2,9-7-2,-9 7 0,8-6 1,-8 6 2,0 0-4,9-6-2,-9 6 2,0 0 10,0 0 5,11-4-6,-11 4 3,0 0-1,0 0 1,11 2 1,-11-2-10,0 0-8,0 0 0,14 3 6,-14-3 2,0 0 5,13 1-5,-13-1 3,0 0 3,15-4 3,-15 4 3,16-8 2,-16 8 4,11-10-3,-11 10 5,11-11 2,-11 11-42,7-10 76,-7 10-52,7-10 66,-7 10-68,0 0 47,7-7-64,-7 7 54,0 0-62,0 0 63,0 0-4,3 10-9,-3-10-5,0 14 0,0-14 0,0 18 2,0-18-5,0 17-4,0-17 4,2 15 3,-2-15-10,3 15-1,-3-15-4,6 8-6,-6-8-20,18 0-67,-18 0 45,18-12 11,-7 2-2,-1 0 7,3-4 5,1-1 4,1-4 18,1-5-11,0 1 8,-1 0-30,-3-4 19,1 1 3,-2 3 33,-2 4 31,7-15 79,-10 22-80,-1 3-19,1-1-10,-6 10-6,9-2-2,-9 2 17,6 12 9,-2-1 25,-2 7 2,1 5 2,0 5-9,-1 5-7,4 2-1,-4 2-9,9 44 12,-6-47-25,1-3 2,1 0-36,0-4-33,-3-3-40,1-3-32,2-3-37,-2-3-19,1 0-37,-3-1 39,-1-4 21,2-1 49,-4-9-6,2 10 10,-2-10-91,0 0 100,0 0 50,-15-6 26,15 6 115,-15-9 77,7 5 61,1-1 15,7 5-26,-15-8-35,15 8-41,-12-7-38,12 7-18,-10-6-33,10 6-15,-7-6-57,7 6-54,0 0-41,-1-13-56,5 7-72,4-2-111,2-4-110,4 1-114,4-3-314,5-2-441</inkml:trace>
  <inkml:trace contextRef="#ctx0" brushRef="#br0" timeOffset="56712.965">25508 2230 539,'0'0'679,"0"0"-180,0 0-101,0 0-83,0 0-76,-9 14-32,2 1 12,-3 2-29,2 0-7,-1 4 12,0-1-83,-7 22 150,9-21-163,2 1-20,2-4-1,0 0-21,1-1-11,4 0-5,1-3-13,2-2 6,3 3-11,-2-6-8,6 3 1,-1-2-4,2-2-3,5 1 11,12 7-4,-17-8-4,1-2-16,-3 0-2,-1 0 4,-2 0-1,-1-1 8,-3 3 22,0 1 14,-4-9 13,-1 17-17,-4-7 8,-2 2-9,-1-2-6,-2 2-9,-1-2-20,2 0 19,-2-1-26,2-1-70,0-2-60,-2-1-54,2 0-72,9-5-45,-17 4-89,17-4-52,-8-7-66,8 7-304,-6-19-352</inkml:trace>
  <inkml:trace contextRef="#ctx0" brushRef="#br0" timeOffset="56989.9593">25614 2397 377,'0'0'537,"11"-5"-50,-11 5-28,8 9-28,-8-9-108,7 18-9,-4-6-33,1 2-42,-2 1-19,1 2-36,1-1-29,0 0-20,1 0-19,2-2-23,2 0-12,-1-1-10,2-2-5,12 9 58,-8-16-41,-1 0 2,3-4-12,1-2-6,2-1-12,-4-3-13,4 0-3,-3-6-41,-1-1 27,-4 1-31,1-4 25,-4 2 0,-3-1-3,-3 2-31,0-13-50,-2 14-22,-4-1-53,2 3-45,-1 1-47,-1 0-75,4 9-53,-6-14-61,6 14-30,-3-13-9,3 13-327,-2-14-310</inkml:trace>
  <inkml:trace contextRef="#ctx0" brushRef="#br0" timeOffset="57200.9587">25991 2119 569,'0'0'540,"6"-13"-136,-6 13-88,5-3 291,-5 3-332,13 1-9,-13-1-7,5 10-14,-1-1-20,-2 0-35,0 2-32,4 1-35,-4 0-18,4 2-27,-1-1-14,0 0-17,1 0 3,3 0-8,11 15 10,-10-13-30,1-1-2,0 3-7,1 0-53,0 2 78,0 1-14,1 0 52,-2-2-32,-1 1 50,-4-1-15,1-1 21,-3-3-32,-1 1 12,2-1-37,-3 10 44,-2-12-47,-5-4-92,0 3-73,1-5-190,-5 1-188,3-2-286,6-5-345,-19-2-750</inkml:trace>
  <inkml:trace contextRef="#ctx0" brushRef="#br0" timeOffset="57771.1462">26769 2029 446,'6'-7'445,"-6"7"-77,9-8-35,-9 8-14,4-8-2,-4 8-7,0 0-15,3-5 209,0-5-311,-3 10-52,0 0-19,0 0-30,-10 6-25,5 2-9,-3 6-7,-3 1-6,1 2-20,-1 3-1,1 0-5,0-2 0,1 1-10,2 0 7,0-4-7,3 0-2,-1-2-5,3-1 10,0-1-15,2-11 3,2 14-5,-2-14-20,7 12-19,-7-12 2,14 5-20,-14-5 19,19 7-10,-9-4 11,3 2 3,18 16-10,-12-4 44,-4 3-12,3 5 7,0 6 33,-2 2 22,-3 4-14,-1 2 21,-4-1 51,-3-6 35,-3-6 41,-2 1 9,-2 3 3,-5 0-7,-1-3-12,-4 0-15,-1-4-26,-3-1-8,0-2-22,-2-2-19,3-3-13,-1-4-13,2-2-24,-2-4-57,3-2-51,13-3-76,-22-4-126,13-7-100,2-1-101,2-10-57,5-28-1097,7 17-75</inkml:trace>
  <inkml:trace contextRef="#ctx0" brushRef="#br0" timeOffset="58009.1406">26907 2307 363,'23'-31'1317,"-14"19"-838,-2 0-113,0 2-80,-1 2-60,1 1-52,2 2-39,-9 5-19,13-4-16,-13 4-13,14 5-11,-7-1 1,0 6-21,1-1 8,-1 1-12,5 15 42,-8-10-31,0-2 2,-1-3 5,-1 2 2,0-2-48,-2-10 79,2 16-49,-2-16 71,3 13-27,-3-13 45,0 0-15,3 13 4,-3-13-36,0 0-22,0 0 25,8-15-61,-6 6-19,1-4-19,1 1-21,0-1-33,4 2-47,-2-2-44,1 0-61,2 0-66,0 1-61,0 2-54,2 0-16,3-2-4,-1 1-26,16-9-747,-11 10 252</inkml:trace>
  <inkml:trace contextRef="#ctx0" brushRef="#br0" timeOffset="58608.1407">27429 2051 399,'0'0'594,"3"-5"214,-3 5-495,0 0-38,0 0-7,0 0 1,-14 3 2,5 7-11,0-1-14,-2 5-20,-1 1-42,2 1-25,-2 1-35,3 1-26,1-2-24,0 0-5,-1 12 30,5-15-57,1-1-8,2-1-3,1-11-6,0 19-2,0-19-2,4 13-1,-4-13-2,13 7-7,-13-7 5,16 0-3,-7-4-18,3 1 18,1-3-22,11-10 17,-15 9 3,0-1-18,1 2 10,-1 0-14,-9 6 3,12-7-14,-12 7 25,12-7-30,-12 7 32,0 0-12,15 0 13,-15 0-17,8 9 21,-2-1-19,1 6 23,-7-14-5,7 15 0,-7-15-2,4 14 0,-4-14-4,7 11 0,-7-11-6,5 9 6,-5-9 2,4 9-10,-4-9-6,0 0-10,9-6-16,-9 6-13,12-26-55,-6 12 58,-1 2 8,-1 1 5,2 1 7,-2 0-1,2 3 2,-6 7-2,9-12 6,-9 12-2,10-6 13,-10 6 4,11 2 0,-11-2 11,8 8-3,3 6-2,-7-6 1,4 7 1,-8-15 1,6 14 2,-6-14-3,7 10-25,-7-10-34,7 11-43,-7-11 2,6 6-17,-6-6 3,0 0-42,14-3-3,-5-2-12,6-12-156,-7 4 177,2-7-6,-4-2-36,4-4 31,-1-2 2,-1-2 84,2 0 68,-3 2 85,2 2 61,-1 4 19,0 3 22,-1 0 13,-1 5 0,1-1-26,5-2 102,-12 17-79,10-7 20,-10 7-32,12 5 4,-5 2-46,-1 0-8,3 4-41,-3 3 1,0 0-35,0 1 15,1-1-43,-1 3 18,2-4-25,-2 1 13,7 12-17,-6-14-85,3-2-80,-2 0-131,-3-2-119,1-1-150,2 1-598,-2-2-763</inkml:trace>
  <inkml:trace contextRef="#ctx0" brushRef="#br0" timeOffset="59308.148">23794 3717 316,'-17'0'459,"1"0"-97,0 0-81,1-1-57,0 2-50,-3-1-39,-1 1-21,0 0-28,0 0-12,-1 2-9,-2-1 2,1 3-36,-3-3-6,-24 5 10,25-4-14,0 1 15,4 0 8,1-2 5,2 1 0,3-2-9,1 2-5,0 0-10,12-3-12,-15 1 17,15-1-24,0 0 13,0 0 5,0 0-22,19-4 21,1-3-21,11 0 22,9-7-10,9 0 2,17-7 28,8-1-20,8-2 19,22-8-2,3 1 32,6-1-16,-2 1-11,3 0-7,2 1-5,1 4-4,113-24 12,-116 27-27,0 0-2,1 3 1,4-2-6,5 0 6,-1 3-7,1-1-2,0 1 1,1-2 2,1 2-7,0-1 16,2-1-20,-2-1 16,-2-3-15,116-31 34,-124 27 6,-3-4-11,0 3 30,-2-4 4,-3 1 27,-3-4 13,-3-1 8,-3 1 0,-3-1 28,-2 1-2,-17 8-16,-5 0-13,1 1 0,-6 2-10,-5 3-9,-3 0-8,-14 5-11,-2 3-15,-7 1-9,-7 3-9,-6 2-8,13-4 4,-27 9-57,-9 4-47,0 0-138,0 0-139,-10 4-161,-12 3-113,-9 2-456,-12 5-698</inkml:trace>
  <inkml:trace contextRef="#ctx0" brushRef="#br0" timeOffset="59690.1396">26407 3227 478,'0'0'792,"0"-11"-533,0 11-58,0 0-42,0 0-29,0 0-22,0 0 45,0 0 31,8 5 31,-3 4 26,2 3-10,-2 5-13,3 2-34,1 7-15,-2 2-33,9 31 73,-8-29-123,0 0-24,-1-1-2,-1 0-21,-4-7 3,2 2-76,1-2 43,0-4-126,-1-3 0,-3 0-53,3-2-28,0-3-5,-4-10-13,5 11-49,-5-11-35,0 0 28,16-4-17,-12-5 22,0-3-8,1-4-240,-1-1-11</inkml:trace>
  <inkml:trace contextRef="#ctx0" brushRef="#br0" timeOffset="59877.1396">26595 3446 935,'7'-30'352,"0"2"1,0 4 2,2-13 262,-5 22-383,0 0-46,-2 4-41,4 0-27,-6 11 2,8-9 47,-8 9-11,11 2 65,-1 4-92,-3 5 35,1 1-69,-1 7 35,2 0-73,0 4 35,-2 3-62,1-1 35,2 1-50,-4-2 13,-1 1-37,-1-2-7,1 1-115,-3 1 29,1-1-48,-3-4-79,0 1-67,-5-1-66,2-4-3,-1 0-24,-2-1-31,-11 10-1332</inkml:trace>
  <inkml:trace contextRef="#ctx0" brushRef="#br0" timeOffset="60133.1435">26400 3759 207,'-33'0'1525,"21"-3"-1019,12 3-51,-20 0-148,20 0-13,-18 0-119,18 0 15,-11 3-93,11-3 38,0 0-71,-10 9 53,10-9-54,2 10 54,-2-10-79,10 16 52,-3-10-74,3 4 52,2-3-67,1 1 53,0-2-68,4-2 19,1 0-55,-1-3 13,4-2-68,4-1 46,0-5-8,1-3-5,3-3 6,-2-2 10,0-1 11,21-18-3,-28 22 58,-4-1 71,-3 4 30,1 0 9,-4 1 5,-3 1-75,-7 7 38,14-6-74,-14 6 51,0 0-66,5 14 56,-6-2-75,-3 4-3,2 5-125,-8 29-466,4-20 112,1 0-532,-3 8-647</inkml:trace>
  <inkml:trace contextRef="#ctx0" brushRef="#br0" timeOffset="60544.1362">26365 4132 848,'0'0'747,"0"0"-116,0 0-206,-13 2-34,7 5-134,-3 3 3,-2 2-106,0 5 37,0 0-102,-1 2 42,1-3-72,1 1 47,2-3-71,1-1 47,0 0-68,5-1 49,0-2-55,2-10 45,2 23-54,1-12 68,5 1-73,1-1 48,7 1-55,-1 0 58,4 1-61,23 12 31,-17-12 22,-2 2-55,0 0-3,-4-4 7,-1 1 2,-2 1 3,-2-2 35,-4 0 47,-3 0 18,-2 2 2,-3-1-31,-4 0 21,-5 2-40,-2 2 19,-16 15 16,10-18-80,-5 0-24,4-1-106,-4-2-47,3-7-121,2 1-87,1-3-73,1-3-101,0-3-440,3-3-601</inkml:trace>
  <inkml:trace contextRef="#ctx0" brushRef="#br0" timeOffset="60783.1426">26769 4151 609,'10'-12'574,"-3"3"-49,1 1-131,-8 8-9,10-13-104,-10 13 25,0 0-75,0 0 46,0 0-57,0 0 61,-16 8-58,7 5 5,-1 3-45,-11 23 144,10-15-197,1 0-30,2-2-10,3 0-24,3-3-8,0-2-14,4 1-5,0-1-17,3-3 1,1 0-5,6-2-24,-1-5-52,3 1-58,3-6-94,-2-2-40,4 0-137,4-5 51,6-6-99,0 0-1,3-8-19,1 2-47,-1-8-273,-1-1-292</inkml:trace>
  <inkml:trace contextRef="#ctx0" brushRef="#br0" timeOffset="60990.4364">27273 3955 307,'8'-17'697,"-3"7"-148,-5 10-93,2-11-44,-2 11-84,0 0 67,-14 12-62,5 0 7,-4 7-7,-1 5-12,-1 0-42,3 3-44,-12 29 106,16-30-217,4-4-40,2 2 2,2-5-21,4-2-12,4 1-7,3-7-21,4 2-45,-1-6-48,3-2-99,3-3-50,-1-2-127,3 0 69,3-2-97,0-5-176,-3 3-72,1-4-373,-8 2-591</inkml:trace>
  <inkml:trace contextRef="#ctx0" brushRef="#br0" timeOffset="61236.4394">26300 4771 12,'-17'11'747,"-3"-1"-173,7-4-126,1 1-89,3-2-70,0 0-70,9-5-23,0 0 21,0 0 5,0 0 205,25-3-181,-3-5-41,7-3 18,14-4-41,0-2 10,15-7-4,5 0-15,4-1-36,1-4-26,2 2-25,1 0-20,2 0-54,-1-1-47,1 3-1,63-25-191,-71 28-11,-7 3-9,-11 2-69,-4 3-79,-5 0-69,-7 4-51,-3-1-442,-10 4-543</inkml:trace>
  <inkml:trace contextRef="#ctx0" brushRef="#br0" timeOffset="61547.4406">25896 4187 465,'-17'-10'457,"5"1"-41,-1 1-136,3 1-12,0 3-110,3-3 21,7 7-96,-16-8 38,16 8-71,-9-4 50,9 4 86,-2 8 24,2 4-12,2 6 32,1 6-86,5 8 33,2 8-79,1 2 42,2 1-77,1 1-4,13 41 26,-14-46-76,3-1 39,-5-3-26,-2-4-1,2-3 0,-4 0-9,-1-6-29,1-1-34,-2-5-39,-2-1-8,1-3 0,-2-2-44,-2-10-116,0 0-54,0 7-268,0-7 342,-19-9 0,9-4-48,-9-6-61,0-7-139,-8-3 28</inkml:trace>
  <inkml:trace contextRef="#ctx0" brushRef="#br0" timeOffset="61950.4416">25723 4452 1101,'-13'-22'345,"-3"-1"-51,7 5-42,-1 3-42,5-2-40,0 2-39,5-2-8,7 0 1,2-3 8,7-4 11,6-2-41,7-1 59,14-7-38,2 2 69,7-3-46,8-1 67,3 0-65,107-56 139,-74 49-159,4-1-75,3-1 40,6 5-65,1-2 34,4 2-55,3 3 50,-2-2-60,-2 3 42,-6-1-60,-5 5 54,-22 6-59,-1 3 58,-6-1-66,55-15 25,-80 25 31,-5 2-55,-4 3 58,-10 0-60,-2 4 60,-10 2-41,-3-1 71,-1 6-27,-13-2 50,15 10-23,-9-2 29,-4 3-24,0 3 18,-2 2-32,0 3 12,-2 5-21,2 2 16,0 0-22,0 1 10,5 4-23,-1 0 13,2-1-18,4 2 5,3 5-8,0-4-1,5 2 2,1-2-3,0 1 0,2 0-2,23 31 9,-21-36-9,-1-2 6,0-1-3,-3-4-2,-1-1-8,-3-2 7,-1-3-6,-4-1 33,-3-4 54,0 3 25,-6-1 22,-6 2-15,-5 4-25,-8 2-13,-59 33 41,23-25-79,-9 2-57,-11 0-77,-20 6-137,-10 0-153,-4 1-166,-2-1-231,0-4-652,0-7-1039</inkml:trace>
  <inkml:trace contextRef="#ctx0" brushRef="#br0" timeOffset="71100.9104">3161 7530 468,'0'0'473,"0"0"-105,-12 1-86,12-1-59,0 0-42,0 0-38,0 0-30,0 0-27,0 0-18,0 0-16,0 0-9,0 0-9,0 0-9,0 0-6,0 0 18,0 0-26,13 0 0,-13 0 22,15 0-16,-15 0-1,19 0 2,-5 0-8,1-1 3,4 1-2,1-1-1,2 1 0,4-1-2,4 1 0,1 0-2,47-1 6,-29-1-2,0 1-1,4-1 16,2 1-16,2 0 4,2 0 0,2 0 6,1-1-56,12 1 61,0-2-50,2 2 55,0 0-2,3 1-6,1 0-2,87-3-21,-82 3-27,5 0 65,-3 0-68,3 0 63,2 0-56,3 0 58,0 0-63,2 0 63,0 0-62,0 0 60,3 1-58,1-1 59,2 0-60,2 0 58,106-1-30,-106 1-30,1-3 68,-1 3-68,1 0 58,2-2-57,1 1 58,1 1-54,-4-1 52,3 1-58,-3-1 7,4-2 58,1 2-59,23-2 60,-29 1-50,5 1 41,-3-1-53,3 0 61,-1 0-57,0 0 56,2 0-55,1 2 58,-2 0-61,0 2 53,-3-1-57,2 0 8,-2 2 10,0 0 65,2-2-64,-3 2 58,105 3-18,-107-3-55,0 2 12,-3-4 2,1 2 1,0 0 57,-1 1-60,1 0 52,-2-1-55,2 1 48,-1-1-54,-2-2 7,-1 4 3,2-3 6,0 1 53,99 1-21,-98-1-47,-4 0 4,2-3 3,-4 1 3,1 2 4,2-3 53,-1 2-61,1-1 55,0 2-61,-1-1 58,0 0-59,-1-1 6,-4 1 3,3 1 4,95 2 39,-98-1 8,3-1-57,-3 1 4,0-1-3,-2 1 6,0-1 5,2 2 4,-2-2 0,2 1-2,-2 0 5,0 1-8,0 0 6,-1-2-1,-3 0 2,83 6-4,-85-6 4,0 3 2,2-3 1,-3 2-3,1-2 2,-2 1-1,-1-1 1,2 1-2,-3-1 3,2 0 3,1-1-3,-1 1 1,0-2-3,0 2 3,84 0-1,-81-2 0,-2-1-1,0 2 7,-1-2-4,1 0 0,0 0 5,-4-2-4,4 2 8,-4-1 22,2 1-21,0 0-1,-2-3-4,2 3 2,0-3 3,79 1 13,-80 0-10,2-3 1,-1 5-2,-1-5 7,-3 3-2,2-1-4,-2 0 8,-1 2 4,-3-5 6,2 4 7,-15-1-1,2 0 1,1-1 3,-4 1-1,0-1 2,-2 0 7,1 1 12,-4 0 4,0-1-4,-3 0 0,-4 1-1,-7 0 1,-2 0-2,-3 1-10,-4 1-3,-3 0-14,-1 0-7,-4 0-7,-2 1-3,18-3-17,-25 3-79,1 0-78,-15 0-93,23 0-103,-23 0-72,16 3-570,-16-3-591</inkml:trace>
  <inkml:trace contextRef="#ctx0" brushRef="#br0" timeOffset="94297.712">19432 11375 293,'-13'-3'240,"2"0"-45,11 3-45,-18-5-9,7 3-26,11 2-22,-14-5-4,14 5-32,-15-5 11,15 5-28,-12-4 22,1 0 46,11 4-72,-12-5 3,12 5 56,-10-4-52,10 4 9,-9-5 5,9 5 2,-8-5 16,8 5 5,0 0 1,-9-4-3,9 4-14,0 0-6,-9-8-7,9 8 71,-8-8-91,8 8 4,0 0 54,-3-9-71,3 9 42,4-12-55,1 1 48,4-2-61,6-3 51,5-5-54,6-6 2,6-1-1,13-7 1,3-1 1,7 3 4,2-2 4,2 2 0,1 2 2,0 2 0,1 2-10,-4 4 12,-2 2-8,-9 6 10,-3 1-13,-2 2 17,-8 3-26,-2 1-10,-5 4-16,-5-2-6,17 1-115,-24 3 63,0 1-34,-14 1 14,20 0-48,-20 0 5,15 0-11,-15 0-55,0 0-254,0 0 29</inkml:trace>
  <inkml:trace contextRef="#ctx0" brushRef="#br0" timeOffset="94538.7185">20230 10499 204,'0'0'309,"0"0"-86,8-9-43,-8 9-39,0 0-27,15-2-29,-15 2 22,21 5-38,-7-3 21,3 5-34,2-1 62,0 5-75,0-1 41,17 12 32,-18-10-104,-4 2 0,-1-1 3,-1 1 2,-3 3-3,-4 2 4,-5 1-4,-5 9-7,-9 9-45,-10 9-76,-7 3-88,-7 3-328,-7 0-33</inkml:trace>
  <inkml:trace contextRef="#ctx0" brushRef="#br0" timeOffset="102054.1606">12818 11264 337,'0'0'170,"0"0"-33,10-4-23,-10 4-15,0 0-18,0 0-8,0 0-9,0 0-11,0 0-5,0 0-7,0 0-9,0 0-8,0 0-1,0 0 4,0 0 40,0 0-22,0 0-17,0 0 13,0 0-24,0 0 13,0 0-19,0 0 20,0 0-25,0 0 33,0 0-28,0 0 28,0 0-30,0 0 31,0 0-31,0 0 32,0 0-7,0 0-43,0 0 39,0 0-35,0 0 33,0 0-35,0 0 39,0 0-36,0 0 5,0 0 3,0 0 6,0 0 0,0 0 1,0 0-5,0 0 2,0 0-6,0 0 3,0 0 0,0 0 7,0 0 3,0 0 2,0 0 1,0 0-1,0 0 0,0 0 1,0 0-7,0 0 4,0 0-1,0 0 1,0 0 19,0 0-19,0 0 2,0 0 20,0 0-21,0 0-3,0 0 2,0 0 3,0 0 1,0 0 1,0 0 2,0 0-4,0 0-7,0 0 3,0 0-13,-12 3 1,12-3-3,0 0-4,0 0 5,0 0 0,0 0 1,-11 5 3,11-5-2,0 0 1,-12 5-1,12-5 0,-9 6 0,9-6-3,-10 7 9,10-7 4,-19 10 13,19-10-13,-13 8 3,13-8-4,-16 9-1,9-4 7,-1-1 0,8-4 5,-15 10-1,15-10 0,-14 8-5,14-8-7,-15 10-2,15-10-3,-13 9 2,-3 1 2,7-3-6,1-2 0,-2 3-2,1 0 0,-2 0-2,-2 1 0,4-1 4,-2 2-1,-1 0 2,1-1-7,-3 1 5,3 1-2,0 0 3,-5-1-2,-9 12-1,12-11 1,2-1 1,-2 0-2,2-1 1,-2 3 5,2-2 1,-1-1-3,0 2 1,-1 1-7,-2 0 0,2 0 7,-2-1-6,1 1-3,0 0 2,-14 13-1,12-13 4,-2 0 2,4 1 47,-2 0-60,3-1 3,-3 1-1,1-1 2,-1 0 3,2-2 4,3 0 2,-3 0 0,4-1-1,-4 3-1,0-2 1,-1 2 0,1-2-1,-1 2 2,1-1 4,1 2 1,-3-1-3,1 0 1,-1 0-8,4 0 1,-3-1-1,2-1 4,-1 1 0,3-2 0,-4 1-1,0 2 1,-12 6 19,14-7-1,-5 1 1,2-2-2,1 2-2,-4-1-5,2 2 1,-2-1 6,-3 1 4,-1 2-3,-1-1-1,-1 2-3,0-1 9,-2 0 8,3 1-1,-28 14 30,28-14-23,0-2-5,0-1-4,2 0-3,2-2-3,1 1-3,2 0-7,0-2-4,0 2 1,1-2 1,-1 0-2,1 2-3,2 0-5,-4 0 1,-12 14-4,15-13 3,-1 1 0,2 0 48,-2 0-60,1 2 52,0-2-57,-3 4 52,0 0-56,1 0 52,-1 1-55,-1-1 58,0 2-53,0 0 55,0-1-53,-18 22 43,17-20 21,2 0-55,-2 2 5,2-1 1,1-1 5,-2 1 2,2 0-1,0 1-5,0 1 12,2 0-2,0-1 1,0 2-5,2-1 4,-1-1 47,-9 25-18,12-24-51,1 0 55,1 0-60,0 3 55,0-2-59,1-2 55,0 3-58,1-3 55,1 5-57,0-1 57,0 2-50,0-5 46,1 1-55,1 1 6,-3 25-8,4-24 20,1-1 1,-1 1-5,2 0 11,0-1 6,-1 1-4,4 2 0,-2-1-1,2-1 47,1 5-57,1 1 51,1-3-59,1 4 54,3-2-56,10 41 30,-7-36 17,0-3-47,1 1 49,2 0-50,-1-1 53,1-1-53,1-1 52,2 0-58,2-1 5,-2-1 6,3 1 3,1-2 5,-1 1 1,1-2 2,-1-1 1,1 2 1,1-1 4,-1-1 46,2 0-57,-2-1 50,2 1-59,0 0 52,0 0-55,0-1 57,2 1-60,-2-1 67,2-2-53,1 1 38,0 1-56,32 23 23,-30-23 32,0-1-54,1 0 60,-1 3-60,2-3 54,1 0-59,-1 0 61,1 1-56,-1 1 55,3-1-52,-1-1 53,1 1-48,-1 1 45,0-1-49,36 22 23,-35-25 28,0 2-57,1-1 57,0-4-5,0 1-6,4 0-5,-5-2-15,2 1-4,2-3 3,-1 3 1,4-2 2,-3-1 6,2 3-2,0-5-9,41 19 5,-39-17 3,-2 0 0,2-1 0,-1 1 1,0 0 2,1-2-1,3 0-1,-3 1-2,4-1 2,-2-1-1,4 0 2,-4 0-2,4-3 1,-3 1 0,50 12-1,-50-12 2,2-1-1,0 2-1,2-2 5,-2 0 1,1 2 0,-2-1-6,2 0 0,2-2 1,1 2-1,-1 0 2,2-2-1,-4 1 1,4-2 1,51 6 3,-51-7-3,0-2-2,-1 0 2,1-3-54,0 1 64,0 0-55,1-1 62,0-1-4,0-2-3,2 1 2,-4-1-2,3-1-8,-3-1 0,0 2-2,1-3 0,-3 3 0,1-2 1,-2-1-2,1-1 1,-2 2 1,-1-2-1,0 0-1,-5 0 1,2 0-2,-5 0 0,0 0 0,1 1 0,5-5-11,-8 2 10,34-4 7,-38 5-4,2 0 0,-1-1 1,-2 0 14,-1 0-13,-4 0 10,0-2-16,-2 2 14,0-2-15,-1 1 12,-1 0-14,-1-1 14,0 1-13,1-1 12,16-12-3,-19 12-12,-2-2 16,1 1-15,0-3 16,0 1-16,-2 0 16,0-4-19,1 4 14,-2-2-16,0 1 15,-2 1-5,-2 0-5,2 0 2,-4 1-3,11-12-6,-11 7 12,0 4 1,-1-2 6,0 0 2,-1 4-1,-1-4-1,1 0 0,0 1-2,-1-2 6,-1 3 4,0-1-1,1-2 1,0 2-6,-3-1-51,6-14 30,-5 18 51,-1-3-49,-1 2 59,3 1-51,-2-2 54,-3 11-49,3-18 69,-3 18-46,3-15 62,-3 15-54,3-13 64,-3 13-63,1-14-13,-1 3-4,1-26-345,0 11 233,1 2 137,-1 1-36,0 4 51,-1-2-63,0 0 54,-1 3-60,1-1 56,-1 1-62,-2-3 56,2 1-60,-2 3 54,-1-4-65,1 1 45,-1-2-10,-2 1 2,1 0-53,-2 2 78,2 1-54,-1-2 62,-3 1-67,1-1 56,1-3-60,-5-1 57,5 3-51,-2 0 51,0-1-48,0 2 55,3-1-56,-8-19 36,5 19 16,3 2-53,-1-1 55,1 0-53,1 4 62,0-3-55,0 4 54,1-2-60,0 1 55,-1-2-49,1 0 49,1-3-53,-2 2 49,0 1-54,-2-17 34,5 18 23,-1-1-58,-1 0 58,2 1-58,-1 1 57,2-4-58,-3 2 50,3-1-51,1 1 59,-1 0-56,0-1 57,1 1-59,0-1 56,0 0-56,0-19 30,1 20 37,0 1-52,0-2 54,1 2-54,1-3 46,0-1-53,-1-1 4,1 3 5,1-3 2,-2 4 2,1-1 2,-1 1 2,1-2 49,-1 1-54,3-17 33,-3 16 8,0 3-50,-1-1 61,0 0-55,-1 0 51,2 0-34,-1 3 77,-1-4-56,0 3 62,2-1-35,-2 1 41,-2 0-65,2-1 35,0 0-57,-1-19 49,1 18-6,-2 1-64,2-2 55,0 0-62,0 0 4,0-2 4,2 3 1,-2-2 4,0-1 1,1 1 4,1-1-1,-2 1 4,1 0 0,0 2-28,-1-1 38,0 1-27,1 1 34,-1-1-33,0 0 36,2 0-29,-2 0 25,0-2-4,0 1-7,0 0-3,1 0 1,-1 1 3,1-3 0,-1 2-13,1-1 7,2-19-2,0 17 50,-2 1-60,0 1 4,0 2 2,2-2 59,-2 2-70,1-1 56,-2 2-54,0 0 9,0 1 0,0 2 3,-1-2 0,0 1 3,0 0 2,-4-15 6,2 15 24,1 1-9,-1-1-2,-1 1-6,2 1 1,-2-1 6,-1 0-3,-1-1 6,1 1-8,0-1-5,-2 1 7,1 0-19,-2 1 27,2-2-32,-8-9 89,8 12-10,-2 0-6,2 2 9,1 1-30,-2 0 7,0-1-26,2 0 11,0 0-24,0 3 18,-1-3-13,3 1 16,-2 1-21,-2 1 5,4 0-7,-6-10 20,9 17-10,-8-14-19,3 6 15,5 8-19,-6-14 16,6 14-20,-7-16 16,4 7-3,3 9 1,-8-15-2,4 6-1,-2 1-4,1-1 4,0 2 8,-5-9 19,2 8-17,3 0-4,-2-1-2,1 1 1,-1-1 4,1 1-1,-1 0-10,-1-2-16,1 2-6,-1 1 40,2-1 16,0 0-5,-2 3-7,2-2-12,-9-6 11,7 8 6,2-1 17,6 6 7,-14-9 2,14 9 0,-13-10-4,13 10 2,-11-9 6,11 9-4,-10-5 0,10 5 2,-9-7-9,9 7 6,-9-7-7,-1 1 54,10 6-42,-8-5-22,8 5 13,-8-5-24,8 5 15,-8-5-27,8 5 17,0 0-42,-9-7 37,9 7-25,0 0 17,-9-5-35,9 5 26,0 0-1,-7-6 4,7 6-1,0 0 0,0 0-34,-8-5 41,8 5-5,0 0-1,0 0-1,0 0-9,-8-6 8,8 6-4,0 0-1,0 0-1,0 0-4,-9-4 0,9 4-2,0 0 1,0 0 0,0 0-3,-10-6 0,10 6 7,0 0-10,0 0 3,0 0-6,0 0-8,0 0 19,-9-5-7,9 5 2,0 0 3,0 0 1,0 0 4,-9-3 6,9 3-3,0 0-4,0 0-2,0 0 1,0 0-1,-9-6-3,9 6 0,0 0 4,0 0-7,-9-2-2,9 2 2,0 0 0,0 0 0,-12-4 6,12 4-4,0 0 0,-12-5-1,12 5 1,0 0 0,-8-3-2,8 3-1,0 0-9,-12-4-6,12 4 2,-11-4-11,11 4-29,-10-4-23,0-1-337,-29-15-1165,22 11 1101,-4-3 202,-1 5 56,-3-4 93,2 3-23,-1-2 80,4 2-35,-1-1 76,-1 3-41,2-2 64,-1 0-46,0 2 57,-1 0-49,0 1 58,-18-7-35,22 9-12,-3-4 56,2 3-56,1 0 59,-1-1-54,1 0 54,-3 0-53,0-1 53,2 2-51,0-2 6,-2 2 6,4-1 2,-4 0 3,0 0 2,-18-5-1,21 6 4,-2-1 3,-1 2-6,-1-2 5,-1 0-2,1 1 6,-1 0-5,0 0 4,-1 0 0,0 2-1,1-1-3,-2-1 1,0 2 2,5-1 1,0 0-2,-1 1 2,0 0 0,2 0-1,-1-1 2,2 1 1,-2 1 0,4-1-3,-2-1 1,2 0 1,-1 2-1,3 0 0,1-2 0,-2 0-1,3 2 1,-15-2 5,16 1-4,-3 0-4,1 1 3,-1 0-1,1 0 3,2-1-3,-3 1 1,1 1 2,-2-1-12,2-2 12,-1 3-2,-3-1-10,-1-2 12,2 1 5,-20-2 7,18 2 0,0 0-13,0-1 5,-2 0 9,2 1-3,-2 0-1,2 0 2,-2-1-2,2 0-2,-1 1-1,0-1 0,2 1 2,-3-1 0,3 2-6,-17-5 8,16 4-12,0-1 2,2 1-2,-2 0-1,2 0 3,-2-1-5,1 2 3,0-2 0,0 1 43,-1 1-54,2 0 51,-2 0-56,0-1 2,0 1 56,-20-2-74,20 2 22,-1 0 3,0 1 0,0-1 3,1 1 1,1-1 3,-2 0-2,2 1 2,-3 0 5,1 0 0,2-2 0,-2 2-1,2 0-3,-2 0 0,-19 0 5,20 0-5,-1-1-1,0 1 2,-1-1-2,4 0-3,-4 1 3,2-1 2,0 0 45,-2-1-55,2 2 48,2 0-53,-3 0 42,0 0-120,-1 3-13,-21 5-454,18-1 191,-4 4-449,-1 3-350</inkml:trace>
  <inkml:trace contextRef="#ctx0" brushRef="#br0" timeOffset="106813.1598">21726 10808 471,'0'0'377,"0"0"-63,0 0-54,0 0-29,-4-12-2,4 12-29,0 0 4,-9-9 2,9 9-3,-9-9 9,9 9-11,-11-7-15,1 1-19,10 6-23,-18-5-27,5 4-20,2-1-22,-3 5-41,0-2 23,-2 6-40,2 1 14,-4 1-10,3 2-5,0 3 5,2 3 20,-3 6-3,2-1-5,1 3-8,-10 18 51,17-22-23,-2-2-57,6-3 59,-1-1-64,3-3 48,3 0-51,1-3 54,3-2-54,1-1 58,2-3-59,-10-3 59,26-4-59,-9-2 9,1-4-2,15-15 6,-17 11-2,-2 2 17,-2 2 29,-1 0-19,-2 1 25,-1 2-45,0 1 18,-8 6-37,13-7 32,-13 7-2,13 3-7,-5 2 4,1 2-6,2 5-2,1 2 2,-1 1-1,4-1 3,1 0-20,2-1-65,1 0-43,1-2-18,0-1-150,1-2-55,2-3-124,-3-2-566,4-6-645</inkml:trace>
  <inkml:trace contextRef="#ctx0" brushRef="#br0" timeOffset="107549.1625">22951 8124 50,'0'0'662,"3"-8"-170,-3 8-118,0 0-76,4-9-61,-4 9-51,0 0-49,0 0-31,4-9-24,-4 9-18,0 0-10,0 0 5,0 0 43,5 14 11,-5-14-3,-1 21-22,1-8-63,0 3 46,-3 4-65,1 18 52,0-15-10,1 1-55,0-1 3,-2 0-2,2-4 4,0 1 1,0 0 0,-1-2 2,2-3 2,-1-1 0,1-2 4,0-12 4,0 20 0,0-20-9,6 21 18,-6-21-7,14 7-2,-14-7 6,17 6-15,-17-6-4,17 3 2,-17-3-4,17 4 0,-7-1 3,-10-3-5,16 6 2,-16-6 0,14 7 12,-14-7-7,12 8 13,-12-8 27,6 10 28,-6-10 22,0 14 20,0-14 14,-9 13 15,2-6-2,-6 0-11,0 0-25,-3 0-25,1-2-41,-2-2 25,3-2-39,-1-1-10,-11-11-358,18-1-80,2-3-109,4-4-508,5-6-658</inkml:trace>
  <inkml:trace contextRef="#ctx0" brushRef="#br0" timeOffset="108214.1528">27310 9060 811,'0'0'661,"-7"-7"-165,7 7-105,-13-3-99,13 3-113,-19 9 15,6 0-85,-3 4 27,-3 2-76,0 3-9,2 0-4,-8 13 24,13-17 12,5-1-63,1 0 68,2 1-63,3-4 54,1-10-60,3 20 55,3-11-67,8-4 47,2 1-79,4-3-25,7-2-163,0-2-47,9-3-108,0-1-150,6-7-278,2-1-320</inkml:trace>
  <inkml:trace contextRef="#ctx0" brushRef="#br0" timeOffset="109048.1605">26463 12289 2,'0'0'468,"0"0"-117,-7-5-60,7 5-34,0 0-23,0 0-6,3-12 0,-3 12 44,0 0-67,4-12 46,-4 12-52,0 0 68,2-10-60,-2 10 250,4-11-283,-4 11-26,0 0-34,0 0-26,0-11-28,0 11-18,0 0-26,0 0 4,0 0-10,0 0-4,0 0-4,0 0-2,0 0-3,0 0 10,3 14-1,-3-14-6,0 20 4,0-9 45,0 4-60,0 0 54,-3 3-60,3-2 55,0 2-58,0-2 59,3 1-63,-3-1 40,2-1-29,-2-2 46,2 1-48,2 9 27,-3-13 22,-1-10-54,5 18 54,-5-18-50,2 13 56,-2-13-55,0 0 52,4 11-60,-4-11 47,0 0-90,0 0 38,-4-15-44,4 15 63,-5-14-46,-2-2 11,3 9 51,-3 0-48,1 3 50,-4-2-47,1 2 49,-2 3-51,-3 2 51,1 4-48,-3 2 55,-1 0-54,1-1 52,2 3-50,1-1 53,4 1-47,0-2 57,1 1-45,8-8 51,-4 12-50,4-12 56,8 6-59,-8-6 52,21-2-78,-2-2-21,2-1-131,2-1-77,4-5-231,-2 4-559,4-6-680</inkml:trace>
  <inkml:trace contextRef="#ctx0" brushRef="#br0" timeOffset="109760.16">23543 13939 327,'0'0'447,"-4"-14"-101,4 14-78,-4-16-68,4 16-29,-6-16-12,6 16-4,-14-22 133,5 17-177,3-2-17,-5 2-16,-1 2-13,0 2-9,-2 2-10,-3 2-11,-5 4-4,3 3 9,-6 2-1,-5 10 44,2 2-23,-1 4 3,3-1-26,2 0 8,4 0-26,4-6 9,4-1-15,2-2 13,5-2-14,1-2 13,3-1-18,2-2 19,3-3-23,3-1 22,3-2-14,1-3 7,8-4-16,4-3 14,34-17-7,-23 4-23,-3-3 4,-3 2-20,-4 1 20,-2 1-14,-5 4 9,-1 0 1,-2 4-18,-3 0 15,-2 3 1,-9 6 2,14-2 20,-14 2-9,9 9 18,-4 12-7,-3-10-7,0 5 20,-1-1-9,0 2 8,2 0-18,2-2 16,-3 2-14,3 0 12,0-2-19,0 1-36,2-1-73,1-1-16,0-3-83,1 0-36,2-2-73,-2-1-427,0-3-253</inkml:trace>
  <inkml:trace contextRef="#ctx0" brushRef="#br0" timeOffset="109998.1668">23748 14160 17,'0'0'767,"1"-11"-200,-1 11-154,0 0-64,0 0-90,1-12-45,-1 12-45,8-7 169,-8 7-170,14-7-26,-3 4-15,7-2-27,3-2-10,4 3-23,7-4 1,1 0-19,1-1 5,7 1-16,-7 1-6,3 0-5,-3 1-7,0 1-1,24-6-30,-31 9-27,-3-2-47,0 0-26,-5 2-47,-1-2 3,-1 3-43,-3-4-7,1 0-73,-4 1-5,-2-1-24,0-1-41,-4 0-253,1-4-114</inkml:trace>
  <inkml:trace contextRef="#ctx0" brushRef="#br0" timeOffset="110214.1569">24333 13832 402,'0'0'357,"-8"-14"8,8 14-131,-7-10 15,7 10 58,-2-12-233,2 12 45,0 0-81,7-5 59,-7 5-11,18 3-12,-6 1-11,3 2-3,1 3-4,2 3-4,2 0-5,0 2 1,0 6 10,-2-3-19,16 21 59,-22-20-27,-3 0-6,0 1 16,-6-2-16,0-1 1,-5 3-25,0-2 7,-4-2-22,-1-1 12,0 3-23,-2-1-5,-5-3-71,4-1-46,0-3-74,-2-1-70,6-3-128,6-5-404,-14 3-303</inkml:trace>
  <inkml:trace contextRef="#ctx0" brushRef="#br0" timeOffset="110576.1549">24881 13638 263,'9'-12'619,"0"3"-147,-3 1-96,2 1-96,-8 7-37,10-7-73,-10 7 18,0 0-15,16 3 11,-16-3-5,9 18-29,-4-3-14,-1 1-62,0 6 42,1 25 51,-2-21-85,-3 2 5,0-2 10,0 3-17,-3-3-14,3 0-13,-1-2-8,1-2-6,1-4-8,-1-1-2,5-2-6,-3-1 8,1-5-9,5-1 1,11-2 18,-19-6-30,23 1-5,-23-1-1,25 0-4,-25 0-2,20 1-4,-20-1-1,19 4-1,-19-4 7,13 8 23,-13-8 9,5 11 0,-5-11 2,-7 16 5,0-5-9,-4-1-3,-3 1-3,-3-1-8,3-1-40,-2 0-112,1-2-155,-2-5-285,3 1-611,-1-4-798</inkml:trace>
  <inkml:trace contextRef="#ctx0" brushRef="#br0" timeOffset="111166.1554">26024 13882 686,'0'0'543,"0"0"-134,-4-9-87,4 9-68,0 0-58,0 0-44,-11 9-7,7-2 5,-4 1-30,4 4 11,-2 1-34,3-2-13,1 0-12,-2 2-1,4-13-5,4 20 22,-4-20 0,9 18 15,-1-13-6,7-1-11,5-4-15,2-2-10,11-3-10,8-8-13,47-16 55,-37 5-89,-1 1 50,2-5-56,-12 7 57,-2-1-56,-1 3 45,-6 1-54,-7 4 52,-5 2-85,1 2-11,-7 2-95,0 2-108,-3 2-76,-10 4-83,13 4-937,-13-4 99</inkml:trace>
  <inkml:trace contextRef="#ctx0" brushRef="#br0" timeOffset="113253.8627">23339 14854 142,'0'0'470,"0"0"-166,0 0-8,-3-13-76,3 13 24,0 0-56,-11-8 13,11 8-33,-11-4-1,11 4-44,-19 1-2,9 3-17,-4-1-24,-2 5-13,0 1 9,-3 4 14,-1 3-22,-1 2 10,3-1-23,-12 19 50,19-18-56,1-2-16,2-1 4,3-1-18,3-2 14,0 0-15,2-12 15,4 18-14,-4-18 10,13 11-15,-2-8 11,1-5-19,4-1 13,1-3-15,26-15 13,-22 5-12,1-4-25,-1 1-7,1-5-7,-5 2 18,1 0-8,-7 5 21,0 2 6,-1 1 22,-3 4-23,-2 2 10,-5 8-19,8-6 16,-8 6-6,0 0 31,1 10-2,-1-10 12,-1 21-17,0-8 9,-1-1-17,4 6 3,-2 0-12,2-1 11,1 0-8,2 3 4,1-1-12,0 0-7,2-1-92,2-2-46,13 11-275,-10-18 113,-1 0-43,2-3-74,-2-4-283,-1 1-208</inkml:trace>
  <inkml:trace contextRef="#ctx0" brushRef="#br0" timeOffset="113428.4119">23681 15066 472,'0'0'606,"0"0"-134,10-5-114,-10 5-11,0 0-19,16-4-2,-16 4 2,19-5-27,-7 3-35,4-3-36,26-7 111,-17 6-225,1 1-23,5 0-18,2-1-13,0 0-37,2 1-78,-1 0-61,2 1-58,-1-1-44,1 2-64,-2-1 8,0-1-32,1 0 51,0-2-30,-1 4-2,0-5-20,2 2-69,-4-2-199,1 0-88</inkml:trace>
  <inkml:trace contextRef="#ctx0" brushRef="#br0" timeOffset="113619.4117">24647 14857 197,'23'-12'221,"0"0"-32,-3 0-16,21-14 141,-25 15-149,-1-1 43,-2 3-12,-2 0 55,-1-1-4,-2 2-11,-3 1-63,-5 7-18,4-9-41,-4 9 12,0 0-15,0 0 32,-18 2 1,5 6-1,-14 16 127,13-12-158,-3 0-23,7 4-15,-4-1-15,5 1-11,2-2-6,2 1-7,2 1-3,3-3-4,1-2-6,6 3-2,2-4-35,7 1-65,2-2-76,3-2-97,6-2-63,6 0-133,3-2-19,2-4-354,9-4-355</inkml:trace>
  <inkml:trace contextRef="#ctx0" brushRef="#br0" timeOffset="114241.41">25623 14787 419,'0'0'509,"0"0"-92,6 11-93,-6-11-1,0 11-55,0-11-6,4 11-11,-4-11 12,5 13-18,-5-13-18,5 12-10,-5-12-24,9 13-17,-3-7-3,4 0 7,-1-1-6,5-3-3,5-1-30,0-2-15,6-4-22,10 0-12,46-21 56,-36 6-109,6-6 14,-1-1-23,1-4 8,-2-1-19,-1 3 12,-4-2-18,-7 9 8,-3 0-19,-1 2 12,-8 6-68,-7 2-48,0 1-174,-3 4-38,6 2-496,-21 5 192,13 2-472,-13-2-708</inkml:trace>
  <inkml:trace contextRef="#ctx0" brushRef="#br0" timeOffset="115067.9555">23516 15862 556,'0'0'424,"6"-14"-79,-6 14-52,4-19 226,-4 19-308,0 0-41,-1-13-33,1 13-23,0 0-28,-12-7-15,12 7-6,-16 7 2,5-2 15,-2 5-1,-1 1 11,-1 2-5,1 2-28,-1 0 8,2 2-12,2-1 8,-1 0-21,4 0 5,0-1-20,2-1 7,2-2-16,1-1 9,2-1-11,1-10 8,3 17-7,-3-17 5,10 14-9,-10-14 6,12 2-14,9-3 12,-9-5-1,2-2-15,-1-1 8,-2 0-10,3-1 11,-4 2-8,2 0-1,-5 2-12,1 0 13,-2 1-16,-6 5 4,13-7-7,-13 7 11,0 0-9,16 9 1,-16-9 14,9 16-4,-4-5 4,1 0-4,0 3 15,0-1-13,3-1 12,-2 2-18,1-3 5,1 1-56,1 0-33,0-3-43,0 0-50,4-2-48,15 0-376,-16-5 266,2-2-378,0-4-226</inkml:trace>
  <inkml:trace contextRef="#ctx0" brushRef="#br0" timeOffset="115459.9522">23887 16053 950,'-3'10'410,"3"-10"-116,0 0-34,0 0-55,8 7 14,-8-7-35,11 3-3,-11-3-39,26-3-5,-9 0-39,7 0 3,3 0-21,2-5 17,6 2-19,35-8 52,-35 8-77,-2-1-14,0 2-8,-1-1-30,-6 2-42,2-1-76,-1 0-3,-1 2-92,0-2-55,-5 2-55,1 2-24,-5-3-373,1 0-226</inkml:trace>
  <inkml:trace contextRef="#ctx0" brushRef="#br0" timeOffset="116040.9589">25038 15640 712,'9'-7'1033,"-9"7"-688,0 0-76,9-3-64,-9 3-41,7 8-29,-7-8-29,4 18-22,-1-5-16,-1 1 0,2 3-5,-3 2-8,2 0-8,0 1 3,1-1-8,2 16 6,-4-19-37,2-2 7,-4-1-15,2-1 14,-2 0-12,2-1 12,-2-11-12,2 16 19,-2-16-18,3 14 25,-3-14-2,0 0 11,0 13-29,0-13-1,0 0-75,0 0-29,-15-1 10,15 1 17,-17-7 10,6 4 13,-2 1 6,0 0 11,0 1 7,0 1 10,0 3 13,-3-1 4,3 1 5,-3 2-4,5-1 7,-10 7-5,15-5-13,-1 1 19,7-7-20,-7 11 16,7-11-8,2 11 17,-2-11-12,17 7 6,-7-2-85,4-3-41,-1-2-71,2 0-171,2-1-476,1-3-365</inkml:trace>
  <inkml:trace contextRef="#ctx0" brushRef="#br0" timeOffset="116321.9558">25689 15786 234,'0'0'558,"12"6"-71,-12-6-53,9 10-13,-9-10-19,9 6-11,-9-6 11,14 5-12,-14-5-17,21 0-57,-2-2-44,6-5-65,10-6-21,5-3-47,69-35 92,-49 22-147,1-3-36,0 3-91,-3-2-124,-3 1-173,-6 5-166,-6 3-172,-10 3-532,-3 2-820</inkml:trace>
  <inkml:trace contextRef="#ctx0" brushRef="#br0" timeOffset="117458.9534">27728 13205 163,'-9'-8'412,"3"-1"-122,-1-3-19,2 2 1,-2-3-81,3 0 86,-1 1 5,1 0-22,2 2-31,2 10-43,-7-17-41,7 17-35,-5-10-26,5 10-62,0 0 47,-5 10-7,4 5 42,-2 11 24,1 18-1,-2 7 13,-1 16 18,1 9-45,2 11 87,-2 10-50,0 26 26,2 7-12,-4 144 134,3-132-180,-1 1 0,0 1-24,-2 1-30,0 0 32,2 2-12,-5-2-5,4-3-15,-4-8-11,0-3-15,-2-3 6,2-4-8,0-8 0,-2-3-4,-6 66 9,7-96-30,4-2-1,-4-3 2,1-4-54,0-6-53,-1-5-55,2-12-90,4-4-125,-1-5-98,1-9-144,0-4-708,0-8-920</inkml:trace>
  <inkml:trace contextRef="#ctx0" brushRef="#br0" timeOffset="118183.9788">28481 13263 479,'-3'-9'542,"3"9"-124,-2-17-97,2 17-63,-4-10-62,4 10-49,0 0-29,0 0-8,0 0-37,-3 10 10,3-10-38,0 24 9,2-7-24,-1 2 11,-1 5-19,2-2 13,1 3-19,-2-1 21,1 0-14,0 0 13,-1-5-22,1 1 0,-2-1-3,2-2 0,2-2-1,-2-3 5,1 0-10,0-4 10,-3-8-6,17 14-1,-17-14-9,18 3 3,-18-3 10,17 1-21,-17-1-2,16 4-3,-16-4 6,16 9-1,-16-9 2,10 12 5,-10-12 20,5 15 17,-5-15 29,-2 17 31,-7 1 33,3-11-38,-2 3-67,-1-2 48,2-1-65,-2-1 55,0 0-71,1-1-2,8-5-147,-15 7-56,15-7-132,0 0-134,-15-6-316,15 6-321</inkml:trace>
  <inkml:trace contextRef="#ctx0" brushRef="#br0" timeOffset="118769.9572">28683 13530 83,'0'0'608,"0"0"-173,0 0-81,0 0-63,0 0-3,0 0-35,0 0 211,0 0-249,0 0-36,0 0-20,0 0-22,0 0-16,0 0-11,0 0-6,0 0-1,0 0-8,0 0-6,0 0-13,0 0-13,0 0-17,0 0 5,0 0-16,-2-9-2,2 9-3,0 0 7,0 0 5,0 0 2,0 0 5,0 0-1,0 0-49,0 0 46,0 0-60,0 0 62,7-8-66,-7 8 53,0 0-57,12-6 32,-12 6 24,0 0-59,11-6 58,-11 6-55,0 0 47,8-5-49,-8 5 58,0 0-61,11-6 69,-11 6-68,0 0 62,9-5-41,-9 5 60,0 0-33,4-2 75,3-2-39,-7 4-27,0 0 21,0 0-33,0 0 29,0 0-32,7-7 26,-7 7-42,0 0 27,0 0-32,0 0 30,0 0-32,0 0 29,0 0-29,6-8 28,-6 8-35,0 0 28,0 0-31,0 0 34,0 0-34,6-5 32,-6 5-30,12-6 32,-2 3-34,4-3 33,2 0-31,7 0 32,2-1-3,6-2-3,46-8-4,-36 7-6,4 1 5,0 1-2,0-2 1,-1 2-31,-2 0 36,-7 3-32,-2 1 34,-3-2-32,-4 1 36,-4 2-33,-3-1 35,-2 2-26,-2-3 19,8 2-3,-23 3-18,19-3 24,-19 3-57,11-1-18,-11 1-92,0 0 11,0 0-55,0 0-43,0 0-79,10 4-34,-10-4-81,0 0-44,0 0-417,0 0-460</inkml:trace>
  <inkml:trace contextRef="#ctx0" brushRef="#br0" timeOffset="119083.0432">29509 13208 845,'0'0'331,"0"0"-58,0 0-23,-7-8-32,7 8-18,0 0-54,0 0-25,0 0-48,0 0 9,0 0-42,0 0 14,5 7-28,0-1 60,5 4-8,-1 0 4,1 1-31,5 4 8,-2-1-13,2 1 27,-1 2-18,-1-1 6,-1-1-28,-1 0 24,0 1-19,-4-3 17,-2 1-10,-2-2 10,-3 3-15,-1-3 6,-12 14 3,2-14-26,-1 1-8,-3-1-22,0-3-55,1-1-34,0 0-85,3-4-47,-1 0-116,2-2-141,10-2-247,-15-2-238</inkml:trace>
  <inkml:trace contextRef="#ctx0" brushRef="#br0" timeOffset="119319.3433">30010 13215 692,'16'-10'531,"-1"2"-149,-4 0-56,-2 3-74,-9 5-28,13-8-34,-13 8 21,0 0-11,0 0-4,-9 11-14,-13 12 133,9-6-175,-4 2-24,2 3-28,2-3-5,1 0-16,3-1-2,1 1-17,3-3-3,2 0 0,2-2-6,4-2-1,0 3-8,5-4 2,2-1-20,5-2 7,3-1-29,5-2-59,0-3-84,2 1-84,0-3-118,1 0-163,-5-3-489,3 2-611</inkml:trace>
  <inkml:trace contextRef="#ctx0" brushRef="#br0" timeOffset="165085.5726">30561 13150 643,'0'0'627,"9"9"-139,-9-9-121,4 10-57,-4-10-83,1 16-38,0-5-50,0 1-14,2 14 47,-2-13-115,3 3 12,-2-4-19,2 1 14,3-1-12,-1 0 21,3-2 8,2-3 10,3 0-13,4-4-8,3-3-8,3-3-5,8-4-13,7-4-5,38-24 27,-36 15-40,4-10 5,0 2 12,-10 2-46,1 3 52,-5 2-57,-6 4 47,-3 3-24,-3 2-75,-4 4-77,-2 0-40,-4 4-50,-9 4-93,0 0-129,14 7-509,-14-7-545</inkml:trace>
  <inkml:trace contextRef="#ctx0" brushRef="#br0" timeOffset="165112.5728">28672 14137 383,'0'0'411,"0"0"-60,0 0-113,11 0 12,-11 0-12,0 0 2,5 14-40,-5-14 3,2 17-27,-1-5-13,0 0-39,-1 3-5,0 2-32,0 0-5,0 2-27,0-2 5,0 19 3,0-19-41,0 0 2,1-5-10,-1 3 1,0-3 10,0-12-11,1 22-3,-1-22-1,5 17-1,-5-17-2,7 9-1,-7-9-3,13 8 3,-13-8-1,27 10-21,-16-5 12,1 2 2,0 0-2,-2 1 3,1 2 0,-2 1-1,-1 0 1,0 1 18,-3-1 0,-2 0 30,-2-1 6,-1-10 16,-2 20-13,-2-8 4,-1-4-15,-3 1-6,1-3-2,-2 0-12,-1-1-1,0-1-8,-1-2-27,11-2-78,-17 0-93,8-4-208,1-3-148,0-4-366,2 0-469</inkml:trace>
  <inkml:trace contextRef="#ctx0" brushRef="#br0" timeOffset="177566.304">2033 7595 244,'0'0'245,"0"0"-35,-7-8-33,7 8-15,0 0-8,-8-10 8,8 10-24,-2-5 183,-1-7-119,3 12-32,0 0 12,-4-13-36,4 13 13,0 0-15,-4-11 15,4 11-18,0 0 13,-2-9-16,2 9 0,0 0-13,0 0 1,0 0-14,-1-7 82,1 7-112,1-13-3,-1 13-4,7-8-13,-1 1-10,7-2-1,4-2-15,5-3-7,4-2-4,6-2-7,2-3-1,1 3-41,2-1-44,-2 0-41,32-15-163,-39 20 134,-3 0-3,0 1 26,-5 3-11,0 1 25,-2-1-4,-4 3 19,0-2 19,-3 3 12,-1-2-2,-2 2 3,-3-1 9,-5 7 10,6-12 24,-6 1 4,0 11 17,-5-12 41,5 12 3,-4-12 14,4 12 8,-4-9 6,4 9-8,-3-8-19,3 8-16,0 0-10,1-11-6,-1 11-5,8-8-1,-8 8 13,30-6 66,-12 3-57,-1 2-6,1 1 0,1 1-14,-1 0 0,1 3-8,-2-2-4,-1 3-4,-1 3 6,-4 1-1,-2 1-2,-4 4-35,-2 3-30,-5 0-74,-4 8-33,-3 1-87,-2 2-59,-6 5-77,-2-2-426,-1 2-350</inkml:trace>
  <inkml:trace contextRef="#ctx0" brushRef="#br0" timeOffset="182010.5556">30700 14245 548,'-2'-12'510,"-2"3"-49,0-1-47,-4-9 326,4 11-414,-2-1-18,3 0-17,3 9-9,-7-14-54,7 14-44,-5-10-42,5 10-36,-5-8-23,5 8-25,0 0-16,0 0 0,0 0-13,-6 8 1,8 2 12,-2-10-28,10 11 6,-1-7-11,5-1 12,4-3-8,7-4 1,13-6-7,6-7 9,13-6-11,3-6 8,4-6-3,1-2 1,-1-2-6,0 0 0,51-36-46,-66 42-6,-12 8-7,-6 2-26,-7 7-75,-6 4-79,-5 3-51,-13 9-12,11-2-45,-11 2-70,-1 12-62,-4 2-349,-10 8-361</inkml:trace>
  <inkml:trace contextRef="#ctx0" brushRef="#br0" timeOffset="182534.5592">30539 15430 429,'0'0'382,"0"0"-43,11-1-30,-11 1-4,0 0-4,0 0-15,0 0-29,12 1-29,-12-1-25,0 0-34,0 0-30,0 0-23,10 4-5,-10-4-6,0 0 6,19-8-21,-5 2-13,10-9-18,8-4-9,6-4-6,65-45 14,-44 30-34,1-3-4,2 1-5,2 2 0,-5 2-6,-2 5-5,-6 2 3,-12 9-13,-5 3-59,-10 3-53,-4 6-27,-6 4-34,-14 4-43,13-3-89,-13 3-974,-4 18-45</inkml:trace>
  <inkml:trace contextRef="#ctx0" brushRef="#br0" timeOffset="183937.5553">28007 11623 167,'-3'-8'232,"3"8"-43,-9-14-15,9 14-1,-8-12-33,8 12 15,-7-12-40,7 12 55,-5-9-62,5 9 45,-9-8-75,9 8-24,0 0-13,-5-9 42,5 9-69,0 0-3,0 0 56,-10 4-72,10-4 58,0 0-56,-2 12 76,2-12-69,3 10 124,-3-10-3,9 9 80,0-6-53,3 0 50,5-3-76,8-5 41,13-5-65,7-6 39,75-36 68,-57 17-158,2 0 45,-2-4-17,-4 3-11,-3 2-18,-7 4-11,-12 7-40,-4 3-109,-9 6-88,-6 4-27,-2 5-49,-5 3-38,-11 2-30,19 5-92,-11 1-294,-3 3-233</inkml:trace>
  <inkml:trace contextRef="#ctx0" brushRef="#br0" timeOffset="186856.6261">26051 8328 484,'0'0'485,"0"0"-175,0 0-7,7-6-125,-7 6 40,0 0-86,0 0 66,0 0-74,0 0 44,5-7-69,-5 7 60,0 0-46,0 0 61,-5-12-80,5 12 55,-7-10-68,7 10 48,-9-10-79,3 3 41,-2 1-69,0 0 48,-1-1-67,-5-4 51,1 3-59,-5-2 51,-23-8-23,17 5-47,-5 2 58,1 0-57,-3-1 53,-5 0-61,-2 0 60,0 1-58,-3-1 57,-1 0-50,-4 3 51,0-1-62,-4 0 62,-6 1-62,2 0 60,-66-10-28,55 9-30,10 2 58,0-2-61,1 3 62,2-2-50,1 0 51,2 1-58,2-2 54,0 1-56,3 1 54,-2 1-48,2 1 50,-1-2-56,0 3 57,1 0-58,-3 0 58,2 2-42,-1-1 42,4 1-59,-5 1 60,-1-1-59,7 3 57,-4 0-56,-4 0 54,-2 1-52,1 2 55,0 1-54,0 0 54,-2 0-55,-50 13 29,51-11 26,4 1-52,0-1 50,3 0-52,0 1 56,1-1-63,-4 2 59,-4 0-59,-10 9 59,-1 0-41,-3 1 45,-1 2-63,0 1 62,0 3-60,-67 24 27,65-24 33,1 0-57,1 1 51,3-3-49,-2 3 53,2-2-46,0 3 47,1-2-55,1 4 6,2 2 6,0-1 4,5 1 7,0 3 42,1 1-55,2-1 55,0 2-59,1 1 57,2-1-47,0 1 43,1 0-60,0 1 60,4-2-63,3-2 53,8-3-52,2-1 57,0 3-54,1 2 56,-2 4-53,-1 5 3,-19 38-8,26-35 23,1 2 3,1 2 55,2 0-62,1 2 51,1-1-58,-1 2 54,5-8-58,0 0 56,0-1-57,2 2 6,-2-3 6,2 3-1,1-4-12,-8 44 16,10-42 10,2-2-7,3 1 5,0-1 48,3-5-59,1 8 53,1-5-61,1 5 63,2 0-64,2 1 6,-1 1 4,4 0 2,-1 1-12,2-2 21,1 3-16,1 1 17,2 7-17,3 0 17,0-1 0,1-1-1,1 2-8,1-3-14,0 0 5,3-3 7,3 2 0,0-2 6,3 0-5,0-4-13,0 1 19,31 43-11,-28-46 19,-1-1-1,0 2 3,1-4-7,-1 1 0,2-2 2,-1-2 7,-3-5 8,8 6 24,0-3 3,1-1-8,6-1-3,-4-1-6,2 0-4,40 33 18,-41-34-48,3-1 20,-2 1-21,2-1 26,1 0-22,-1 2 20,1-2-2,-1-1-13,4-2 8,-1 1 2,2-2-3,-3-1 20,-2-6-21,-1-1 17,1 1-21,3-3-3,-3 1 2,3-1-1,-1-1-1,0 1 0,1-3 0,2 2 4,-2-1-2,2-1-1,0 0 8,-1 1-2,2-2-8,8 4 1,-9-3 0,59 16-3,-48-14 3,-10-3 3,9 1-3,3 1 3,0-2-2,-8-3 7,0-1-1,-1 0-10,2-1 2,2 1 0,-2-5 2,2 3 0,0-4-2,-2 1-2,56 3 6,-57-4-4,-1 0-1,1 1 10,-1-2-8,1 0-1,-2 3 0,1-3 2,1 1-2,0-3 1,-2 3-1,2-1 3,0-1-1,-2 1-2,0-1 1,-1-2-18,-1 3 23,-6-3 0,0 0-3,2 0-3,4 0-2,1 0-6,0 0-21,-6 0-7,8-3-12,-5 3-9,-6-2-4,6 0 0,-5 0-1,-1-1 12,45-5-28,-48 5 55,1-3 2,0 3 3,-1-2 5,0 0 4,4-2 1,-3 2 2,4-2 4,-8 2 56,4-1-71,-1 1 59,-2 0-64,2 0 55,1 0-74,33-5-4,-36 7 43,1-4-64,0 3 66,-1-1-55,0 0 66,0-3-54,-1 3 59,-1-2-58,-3 0 69,4-2-63,-2 1 63,-1 1-58,2-1 6,-1-1 58,-2 1-59,1-1 64,2 0-67,4-3 58,-2-1-54,0 1 57,2-2-57,-2-2 55,0 1-56,0-1 62,0 0-61,0-4 60,-1 0-59,-3-1 4,2-2 16,33-23 27,-36 23-12,0-3-7,-3 3 14,1-3-4,-2 0 0,0-2-3,-2 1-1,0-3-3,-4-1 2,2 2-1,-2-3 80,1 1-68,-2-1 52,-1-3-60,21-34 37,-24 35-51,3-2 15,-3 2 58,0 3 56,-4 2 13,1-3 22,1-5-173,-3-1-10,3-1 4,-1-1 23,-2-1 30,0 1 4,-4 0-5,2 0-5,-5-2 55,3 7-61,-5-1-6,1 0 5,-3 0-6,0-1-7,0 0 7,0 1 0,-2 0-2,1-2-6,-1 1-30,-2 1 33,1-6-28,-1 1 28,-1-1-1,-9-36 17,5 39-12,-1 0-10,1 1 8,1 1-2,-2-1 18,4-1 1,-2 0 4,-3 0 2,2 1-5,3-1 18,-4 2-35,1-2 33,1 2-29,-1-3 36,-9-37 13,11 36-55,-3 2 16,2-2 5,-3 0-11,4 1-9,-4-1-10,1 1 7,0 1 31,0 0-21,1 3 28,-1-3-45,-4 2-6,2 2-1,-1 0-3,-16-32 9,13 35 8,0 1-9,-1 0-7,-2 2-27,2-3 28,-2 3-21,-1-2 34,3 1-4,-4-1 0,2 0-2,-2-1-8,2 3-6,-1-1 0,2 0 34,-2 1-36,3 4 37,0 2-32,2 1 37,-3 2-30,3-1 39,2 4-37,0 0 20,-3 0-37,5 0 42,-3 2-33,1 0 6,1-1 23,0 3 37,1 0 20,-8-14 50,8 10-179,-5-5-106,3 2 33,-3-1 40,1-1 30,0 2 8,-4 1 11,1-2 10,-3 3 0,1 0 5,-4 3 7,-1 0-32,-4 1 35,-5 0 2,-38-6-15,31 8 21,-3 2 0,0 0-2,-4 1 3,2 2 5,2-3-8,-4 2 8,4-1-1,1 0-4,4 1-1,4-1 3,3 1 6,1 1 1,2-3 6,1 0-3,4 4 44,1-2-58,3 0 43,-2 1-49,1-2 52,4 1-54,0 3 42,0 1-45,1-1 39,1 0-54,0-1 51,3 5-53,-2-2 50,3 3-87,-14-3-60,12 6 50,1-1-75,1-1 39,-3 1-90,3 1 29,2 2-92,-4-1 26,4 1-75,2 0-1,-2 2-22,0-2-450,2 2-311</inkml:trace>
  <inkml:trace contextRef="#ctx0" brushRef="#br0" timeOffset="190377.6238">24141 7188 455,'0'-14'418,"0"14"-12,0 0-109,0 0-2,0-14-92,0 14 26,0 0-98,3-11 45,-3 11-76,2-10 116,-2 10-103,0 0-73,5-10 41,-5 10-65,0 0 44,9-2-62,-9 2 52,10 5-46,0 2 46,-1 3-61,1 4 64,3 4 0,-2 5-6,1 1-9,8 34-30,-11-26 24,-2-3-52,0 2 63,-2-2-33,-1-4 59,-1 1-42,0-3 88,0-2-54,-2-2-6,1 0-4,-2-2-1,0-4 6,0 3-11,0-6 6,-1 2-4,1 1-10,0-13-6,-1 18-1,1-18-7,0 15-2,0-15-6,-1 13-42,1-13-65,0 0-57,0 16-63,0-16-67,0 0-67,-4 9-94,4-9-449</inkml:trace>
  <inkml:trace contextRef="#ctx0" brushRef="#br0" timeOffset="190827.6317">23939 7567 545,'0'0'399,"3"-8"-23,-3 8-160,0 0 18,0 0-105,0 0 30,0 0-96,0 0 50,6-6-84,-6 6 59,0 0-64,0 0 82,0 0 25,10 5-67,-10-5 39,12 9-57,-5-3 60,2 3-51,2 1 57,-1 1-68,0 1 40,4 1-67,-3 2 2,2-1-2,1 0 0,-3 1 41,13 9-9,-13-12-57,0-2 50,-2 2-57,1-3 57,0 1-61,-1 0 50,0-2-78,0-1 33,-3 0-80,2-3 37,-2 3-62,-6-7 45,14 5-118,-14-5 0,12-1-22,-12 1 36,18-8 10,-10 1 33,-1 2 42,2-3 36,-1 0 35,-2-1 18,0 1 21,1 0 63,-1 0-33,1 0 43,-1 1 21,-1 1 31,-5 6 52,12-17 89,-12 17-208,5-8 35,-5 8-74,6-9 38,-6 9-67,0 0 48,0 0-58,0 0 55,0 0-74,6 9-54,-10-1-97,-2 7-88,-7 3-194,-3 3-241</inkml:trace>
  <inkml:trace contextRef="#ctx0" brushRef="#br0" timeOffset="194608.6251">26114 7077 119,'8'-13'437,"-4"3"-74,0 1-33,-1-1-26,-3 10 46,4-15-85,-4 15 7,2-13-111,-2 13 17,0-11-92,0 11 35,-9-7-70,9 7 56,-22-2-46,7 3 67,-2 3-45,-3 0 47,0 2-68,-1-1 40,3-1-78,3 2 51,1 1-61,-1 0 43,2 0-63,3 0 54,1 2-62,3-1 56,1 2-54,5-10 54,7 35-26,0-20-40,3 2 56,9 1-55,-1 3 60,-1-1-62,6 0 62,-5 0-64,0-1 58,1 0-55,-7-2 54,2-3-62,-1 0 61,-6-1-61,-1-2 64,0 13-8,-11-13-40,-2 1 58,-4 2-58,-9-3 56,-3 4-52,-3-4 52,-4 0-58,1-4 55,4 0-76,0-1-2,3-2-134,2-3-24,0 1-112,5-4-126,1-2-490,7-1-501</inkml:trace>
  <inkml:trace contextRef="#ctx0" brushRef="#br0" timeOffset="194847.6272">26352 7132 474,'17'-6'580,"-4"-2"-75,-2 3-149,1 0-17,-2 0-116,-10 5 27,21-10 122,-21 10-264,7-5 26,-7 5-73,0 0 38,-3 8-46,-8 2 77,-3 2-64,-1 4 40,-3 3-70,-1 2 41,4-3-68,2 2 50,1-3-62,1 3 52,0-2-58,4 0 51,1-3-56,3 1 13,1 1-102,6-1 21,-1-1-101,5-1-7,6-1-94,4-1-87,2-5-41,5-2-373,0-3-305</inkml:trace>
  <inkml:trace contextRef="#ctx0" brushRef="#br0" timeOffset="195048.6233">26942 7125 211,'9'-10'1170,"-9"10"-753,0 0-122,-15 5 32,3 4-54,-5 4-10,0 2-44,-4 3-74,1 2 24,4-2-33,0-2-26,5 2-16,-1 0-18,6-4-14,0 1-6,3-1-60,3-1 60,3 2-61,3-4 58,4 2-57,1-4 54,7 0-61,1-2 28,0-2-101,1-1 13,-2-2-116,3 1 8,1-2-70,-4-1-90,2 0-101,10-1-1585</inkml:trace>
  <inkml:trace contextRef="#ctx0" brushRef="#br0" timeOffset="195306.1717">25953 7744 139,'-23'10'784,"3"-6"-167,6 3-200,-1-1-34,4 0-151,4-1 7,7-5-93,-9 10 56,9-10-32,9 8 104,4-5-52,7-2 9,10-2-11,19-2-31,8-2 33,16-5-19,5 0 5,4-2-16,87-12 164,-86 12-182,-7 0-20,-4 1-11,-6 3-24,-13-2-20,-4 5-24,-6-2-12,-8 1-17,-7 2-7,-3 0-22,-5 1-28,-1 0-44,-4 1-56,-2 0-93,7 1-620,-20 1 172,0 0-845,0 0-1123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11T04:31:22.99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4044 1460 438,'0'0'339,"0"0"-50,0 0-41,4-12-24,-4 12-1,0 0 2,2-9 164,-2 9-232,0 0-30,0 0-11,0 0-1,0 0-10,-8 5-7,2 2-12,-3 4-10,-5 4-8,-2 2-9,-3 4 8,-6 4-3,-2 2 15,3-2-18,-27 27 39,27-27-39,5-2-20,2-5 7,0 2-20,6-4 1,-1 0-18,4-3 10,3 0-20,1 0 16,2-2-18,5 0 17,3 1-17,6 0 11,0 0-7,6-1-1,1 0-16,3 0 1,-2-1-29,0 1 26,-1-1-10,0-1 11,-6-2 1,-1 1 0,1 0-5,-5-2 14,-2 1 1,-1 1 3,-5-8-3,-2 15 7,-15 3 3,1-8-3,-5 2-1,-4 0-5,-2-4 9,0 4-3,3-4 8,1-2-43,2 1-66,4-2-67,0-2-105,3-1-76,2-1-81,12-1-379,-17-3-332</inkml:trace>
  <inkml:trace contextRef="#ctx0" brushRef="#br0" timeOffset="455.0023">4432 1455 444,'5'-7'528,"-5"7"-125,5-10-93,-5 10-64,0 0-46,9-9-42,-9 9-55,0 0 36,0 0-89,0 0 9,4 15 29,-7 1-8,-3 6 13,1 6 10,-3 10-8,-2 2-12,-1 3-9,1 2-5,-2 0-13,0 0-5,0-2-10,1-1-6,1-4-5,1 0-4,0-6-11,0-1 8,2-2-1,0 0-7,2-6-73,-1-2-15,1 0-26,1-4-19,-1-2-37,2-1 14,1-3-21,-2-2-33,4-9-117,-11 14-692,11-14 283</inkml:trace>
  <inkml:trace contextRef="#ctx0" brushRef="#br0" timeOffset="1458.0019">4093 2014 633,'-9'-5'469,"-1"1"-101,10 4-91,-13-5-49,13 5-58,-10-5-31,10 5-41,-9-5-13,9 5-29,0 0-6,0 0-47,0 0 42,0 0 21,14-7-45,2 4 10,6-3-19,9 0 12,0-2-12,9-2 6,1-1-13,0 2 2,-2-1-5,-1 0 13,-4 2-20,-1 0 12,-4 0-8,-5 3 11,0-2-11,-2 0 8,-3 4-9,-5 0 13,-2-1 8,1 2 42,-3-1-13,-10 3 13,18-4-11,-18 4-10,11-1-12,-11 1-1,0 0-13,0 0 0,0 0-7,0 0 0,0 0-7,5 8-1,-5-8 4,-5 11-2,1-3-3,1 1 1,-1 1-1,1 2-1,-1 1 2,-1-1-2,2 3 7,0 0 0,1-1-2,0 0-35,2 12 51,2-13-9,0-2-3,1 0 8,0 0-5,2 0-2,2-2 9,0-2-5,2-2-8,3 0 12,-1-1-2,2-2-3,1-4-2,-2 0 0,3-3-3,11-9-24,-15 3 3,-3 1-2,-1-1 9,-3 0 0,-4 11-5,1-20 9,-1 20 3,-4-17-4,-2 8 6,1 3-8,5 6 2,-13-12-5,13 12-9,-15-9 12,4 4-76,11 5 8,-12-3-16,12 3 14,0 0 5,0 0 26,0 0-8,0 0 23,0 0-11,0 0 32,0 0-12,0 0 17,0 0-6,20 0 13,-20 0-2,17-4 26,-17 4 4,19-3 19,-19 3 7,19-3 7,-19 3-14,19-1-3,-19 1-16,18-1-1,-18 1-10,20 2 2,-11 2-9,0 0 7,1 1-10,-1 1 5,6 10-5,-10-7-4,0 1 1,-1 0-1,-2-1 6,1 1-13,0-1 14,-3-9-6,2 18 4,-2-18-4,4 15 6,-4-15 11,2 10 51,-2-10 54,3 10 37,-3-10 218,0 0-234,0 0-31,10-2-36,-5-6-21,0 0-7,4-2-36,-1 1-36,-1 0-32,2-2-48,0 1-33,0 3-20,-2-2-30,2 3 1,-3 0-23,9-5-199,-8 7 234,-7 4-14,14-4 47,-14 4-4,11-3 18,-11 3-10,13-1 40,-13 1-9,0 0 39,15 0-7,-15 0 42,0 0-2,15-3 50,-15 3 8,4-2 126,9-2-23,-13 4 4,0 0 18,11-4-7,-11 4-14,0 0-25,0 0-12,0 0-27,9-4-13,-9 4-19,0 0-2,0 0-6,5 8-8,-5-8-12,0 0 2,3 16-9,-3-16 11,5 17-14,-3-8 9,3 2-2,0 1 2,0 2-14,2-1 10,-1 2-7,3 1 10,-2 3-2,1-2 1,1 3-6,-2 0 8,6 20 3,-9-23-5,0 1 17,-3-2 51,0 0 38,-2-1 10,-1 2 23,-3-3-20,-1 1-2,1-4-13,-2 0-4,-1 0-11,2-1 5,-1-4-6,1-1-32,-8-1-75,14-4-111,-10-5-42,5-2-78,4-5-72,2-2-89,2-8-10,0-2-442,6-13-403</inkml:trace>
  <inkml:trace contextRef="#ctx0" brushRef="#br0" timeOffset="1959.712">5424 1756 511,'10'-18'622,"-1"2"-128,0 3-86,-1 3-86,-3 0-87,0 2-55,0 0-43,-5 8-29,9-5-21,-3 13 46,-6-8-66,4 21 15,-4-5-13,0 5 3,-2 1-11,-1 2-11,0 0-7,1 2-3,-2 4-16,-1 1 6,1-5-12,1-1 1,0 1 3,0-3-5,-2 20-6,4-24-52,-2 0-42,3-4-36,-1-1-15,1-1-20,0-13 12,1 21-18,-1-21 25,4 15-45,-4-15-20,6 7-34,-6-7 6,0 0 29,14-4 24,0-6-59,-9 2 188,2 0 27,1-1 56,-3 0 85,2 1 40,-2-1 27,-5 9 15,9-12-5,-9 12-50,7-9-27,-7 9-36,5-8-15,-5 8-19,0 0-1,0 0 42,11 2-60,-11-2 6,0 0-15,5 12 0,-5-12-6,6 8 9,-6-8-26,6 7 33,-6-7 15,10 8 20,-10-8 20,17 4-6,-17-4-4,21 2-23,3 1 36,-10 0-58,-1 1-22,1 1 13,1 1-14,0 5 4,3 3-2,-5 3 4,-1 0-5,-3 5 3,-1 0 0,-2 1-6,-4 0 38,0-3 39,-1-2 23,-1 16 168,0-19-107,-1-2-6,1-13 31,-2 21 34,2-21 45,-1 17 25,1-17 2,0 0-101,0 0-10,0 0-75,0-12-63,3-6-60,3-10-72,4-11-76,23-57-555,-11 42 205,3 1-57,-2 4-171,-2 11-449,-1 1-794</inkml:trace>
  <inkml:trace contextRef="#ctx0" brushRef="#br0" timeOffset="3181.711">7012 1598 213,'0'0'425,"-20"1"-118,7 4-70,-7 4-6,-32 28 134,22-11-177,-1-2-18,1 3-16,1 1-42,1-2-10,4 2-23,0 1-10,4-3-21,4-2-1,5 1-10,0-1 1,4-2-17,4-3 4,1-1-32,9 15-102,0-18 20,6-5-71,2-1-32,5-1-73,-1-4-42,3-3-236,3-4-52</inkml:trace>
  <inkml:trace contextRef="#ctx0" brushRef="#br0" timeOffset="4557.9049">7048 1914 115,'-2'-11'591,"2"11"-152,-10-2-65,10 2-60,-19 2-64,6 3-40,0 1-44,0 4-18,-3 0-30,-12 15 54,18-13-114,1 2-15,1-3-6,2 1-24,3-1 27,2 1-11,2-2 0,2 0-5,4-1 3,3-2-8,3 1 4,3-6-5,2 1-2,4-3-3,23-8 10,-24 1-12,0 1-5,-2-2 7,-4-5-6,0 2 4,-6-2-9,-1 1-5,-3-2 25,-2 4 2,-3 10-7,-3-18-4,-2 10-7,-1 2 1,-2 2-10,-11 0-30,19 4-19,-20 1-28,11 2-9,0 1-26,9-4-7,-16 9-29,16-9 21,-11 9 1,11-9 30,-3 9-7,3-9 33,0 0 13,0 0 8,3 12 15,6-9-24,-9-3 74,0 0 17,17 0 62,-17 0 24,11-3 24,-11 3 10,14-8 5,-14 8 16,11-8 5,-11 8-3,12-9-23,-5 4-10,0-1-31,-7 6-14,21-15 17,-13 11-80,-8 4 2,15-6-20,-15 6 5,16-2-18,-16 2 12,21 3-14,-12 0 6,1 2-6,2 1 8,-2 2-10,1 1 13,-3-1-15,1 1 14,3 8-4,-7-7-8,-5-10 16,7 14-9,-7-14 8,4 14-4,-4-14 16,4 10 19,-4-10 82,0 0 29,4 13-12,-4-13-19,0 0-29,0 0-17,0 0-19,9-20 17,-6 10-51,4-1 0,-1 1-13,0-2 2,2 2-9,1 0-12,-2 1 3,2 1-7,-1 1-27,2 2-18,-10 5-10,15-5-1,-15 5 12,25 4-121,-8 8-13,-11-6 98,-1 3-12,0 0-7,-1 2-1,0-3-11,-1 4 2,0-3-13,-3-9 12,3 20 4,-3-20 14,1 15 3,-1-15 28,1 14 9,-1-14 25,0 14-10,0-14 29,0 0 28,0 0 14,0 0 8,0 0 8,0 0 8,3-12 0,-3 12 6,6-14-14,-6 14-10,8-14-3,-3 8-4,0-3-6,0 1-6,6-1 3,-11 9-14,12-9 2,-12 9-8,11-4-3,-11 4 5,13 1 6,-13-1-6,15 5 7,-15-5-3,13 10 4,-13-10-4,11 11 2,-11-11 0,9 12 7,-3 0-3,-6-12 1,4 8 1,-4-8-1,3 12 10,-3-12 27,0 0 45,1 10 47,-1-10 7,0 0 8,0 0-16,0 0-25,0 0-28,0 0-12,0 0-26,5-22 22,-5 22-40,6-19-9,-1 10-24,3-1 27,-2 2-6,3-1-34,-1 1 27,1 3-24,-2-1 13,3 2-18,-10 4 19,18-5-15,-18 5 20,18 1-22,-1 4 6,-9 1 14,-2-1-14,1 1 16,-1 0-16,-6-6 18,11 13-16,-11-13 5,8 11-25,-8-11 0,8 10-21,-8-10 14,8 6 5,-8-6 10,0 0 7,12 11 4,-12-11 15,0 0-7,14-4 4,-14 4-7,13-7 9,-13 7-9,12-5 5,-12 5-14,10-3-8,-10 3-1,0 0 14,11 2-1,-11-2 3,8 7 2,-2 4 9,-6-11 2,9 14-7,-9-14 4,8 14-1,-8-14 10,9 12-5,-9-12 8,10 11-1,-10-11 5,12 9 5,-12-9 2,17 7-22,-17-7 19,19 0-4,4-7 9,-11 2-12,2-3-6,-2-1-3,-1-1-14,-1-2-7,-1 2 7,-1 0 18,-2-1 11,-1 4 30,0-1-9,-5 8 4,6-13-27,-6 13 2,0 0-18,0 0 9,0 0-2,-11 2-16,11-2 19,-13 14-10,8-5-5,1-2-21,1 3-11,-1-2-36,4-8-12,-4 16 3,4-16 17,-1 14 8,1-14 2,2 9 6,-2-9-106,16 2 56,-16-2-15,21-8-21,-8 1 36,3-3-1,-2-3 30,5-3-2,0-4 21,-1-2-15,3-6-18,1-3-23,-3 2 42,1 0 88,-6 6 87,10-15 277,-12 23-173,-4 3-43,-2 0-45,0 4-40,-6 8-16,7-8-12,-7 8-5,0 0-11,4 16 6,-5-3-18,-4 3 5,1 6-14,0 3 5,-2 4-4,-5 32 15,5-30-58,1 0-50,1-2-29,-1 2-19,0-3-32,1-2-14,1-3-63,-4-2-25,2 0-68,0 0-51,0-7-264,-1-1-148</inkml:trace>
  <inkml:trace contextRef="#ctx0" brushRef="#br0" timeOffset="5563.9917">8152 2244 728,'-7'-11'558,"7"11"-136,-3-13-83,3 13-74,13-24 62,-5 14-196,3 1-28,1-1-23,3-2-16,3 2-12,-1-2-12,3 2-3,3-4-13,1 1-6,-2 2-1,2-2 5,-2 4 7,-2-1 7,2 2 1,13-6 6,-18 9-27,-3 0 2,1 1-8,-4 1 4,0-1-6,-11 4 1,18-5 7,-18 5-10,18-5 19,-18 5-8,11-4-1,-11 4 3,12-4-5,-12 4 0,6-1-1,8-2-11,-14 3 3,0 0 0,12-1-5,-12 1 4,0 0 2,12-2 2,-12 2-3,0 0 6,11 0 2,-11 0 3,12-4-7,-12 4 4,11-3-1,1 1 3,-12 2-12,13-3-1,-13 3-5,11-3 0,-11 3 1,11-2 6,-11 2-8,0 0 2,13-3 2,-13 3 3,0 0-3,0 0 2,11-2 2,-11 2-3,0 0 5,0 0-3,11-3-1,-11 3-1,0 0-5,0 0 0,0 0-4,0 0 2,0 0 6,0 0-2,0 0-5,0 0 3,0 0-4,0 0 9,0 0-5,5-1 6,-5 1-1,0 0-3,0 0-4,0 0-12,0 0-11,0 0-20,0 0-2,0 0-1,0 0 1,0 0 7,0 0 9,0 0 5,0 0 4,0 0 14,0 0-25,0 0 25,0 0 5,0 0 3,0 0-4,0 0 8,0 0 0,0 0-2,-3 11 2,3-11-24,0 0 32,-9 8-6,9-8 2,-8 7-10,8-7 14,-10 12 19,10-12-19,-6 12 7,6-12-9,-8 10 4,8-10-4,-4 10-3,4-10-4,-3 8 10,3-8-3,0 0 5,-3 11 8,3-11 16,0 0 31,0 0 20,3 3 74,-3-3-90,15 0-29,-8-5 7,0-1-20,-1 0 2,1-2-22,-1-1-12,-1-2-16,-3 2 1,2-1-3,-4 10 8,0-17-3,0 17 5,-5-15 6,-7 5 3,12 10 1,-16-3-4,6 6 5,-4 3-3,1 2 4,-2 3-4,3 2 7,-1 2-8,-1 1 9,4 1-2,0-2 10,4 2-16,0-3 15,4 1-9,-1 10 14,6-15-8,1 1 5,2-5-28,4 0-49,1-3-27,2-1-9,2-4-17,5 1 19,2-6 4,1 0-35,5-5 42,3-5 15,1-3 0,0-4 18,31-31-163,-29 18 103,-1-2 49,-5 6 21,-3 2 76,-1 1 57,-4 3 112,-4 8 56,-3 2-20,-2 3-18,-3 2-74,-1 4-24,0 1-36,-7 7 1,0 0-15,7 12 109,-10-2-91,-2 4 0,-1 3-23,-1 3-22,1 1 26,0 1-2,-1 1-9,0 0-4,1 1-9,0-4-7,1 3-7,0-3-9,0-3 1,2-2-8,-3 12 19,4-17-38,1 0 9,1-10-2,-4 17 7,4-17 7,-4 11-8,4-11-61,0 0-21,-11 4 2,11-4-12,-13 0 36,13 0-11,-15-2 40,15 2-25,-28 2-10,15 2 52,2 0-25,0-1-3,0 2-61,1 0-68,2 1-7,1-1-16,7-5-23,-4 11-60,4-11-112,9 9-547,-9-9-494</inkml:trace>
  <inkml:trace contextRef="#ctx0" brushRef="#br0" timeOffset="6079.5335">10108 1531 438,'-7'-8'578,"-3"5"-134,10 3-98,-22-1-66,-12 15 128,11 0-241,-1 3-7,-3 5 2,1 2-14,4 3-34,0-1-16,1 3-21,6-7-3,1 4-15,3-1-3,4-2-16,1-2 3,5 0-5,1-1-8,11 21-30,-1-24-77,2 0-44,3-4-27,4-1-40,0-3-21,2-4-50,1-3-15,-2 0 4,6-5-18,-1-1-317,1-5-115</inkml:trace>
  <inkml:trace contextRef="#ctx0" brushRef="#br0" timeOffset="6347.5364">10189 1850 424,'0'0'482,"3"-12"-80,-3 12-58,0 0-37,-14-5-40,14 5-50,-15 5-42,2-1-13,0 4-13,2-1-19,-2 2-20,-8 11 49,13-10-98,1 1-12,3-1-9,0 0-5,4-10 0,-1 15-2,1-15-2,6 17-3,2-13 1,1-1-6,3-1-7,1-2 1,4-3 0,-1-1-3,20-10 7,-19 5-8,-1-2-24,-3-3 18,-2-1-15,-1-2 11,-3 2-8,-3 1 11,-3 0-6,-1 2-11,-4 0 4,0 4-11,-2 0 7,-3 2-29,9 6-33,-28 0-237,18 2 109,0 2-88,0 1-32,1 1-32,3 3-327,6-9-187</inkml:trace>
  <inkml:trace contextRef="#ctx0" brushRef="#br0" timeOffset="7114.2032">10269 1823 93,'9'-9'663,"-2"4"-149,1-1-109,0 0-63,-1 1-98,1-2-13,7-2 75,-15 9-204,14-4-19,-14 4-21,13 0-6,-13 0-9,13 8-13,-6-3-3,-1 4-4,-1-1-8,0-1 2,0 4-12,-1-2 4,-2 0-4,1 3-4,1 5 7,-4-17-4,2 17 0,-2-17 1,2 14 3,-2-14 1,1 10 14,-1-10 50,0 0 21,4 11 19,-4-11-45,0 0 5,12-5-42,-4 1 12,0-3-30,12-7 26,-9 8-24,2-2-22,-2 0 12,2 3-23,-2 2 11,1-1-7,-12 4 9,20 0-13,-9 1 6,1 2-3,-3 0 5,-1 2-5,0 2 4,-1 0-1,5 10 6,-7-9-3,-1 0-6,-4-8 4,6 13-8,-6-13 12,5 12 3,-5-12 3,5 8 4,-5-8 36,0 0-12,7 7 4,-7-7-32,7-5 5,-7 5-12,20-19 6,-12 9 5,2 0-15,-1 1 7,1 1-6,-1-1 5,-1 4-15,-1-2 9,1 2-14,-8 5 9,16-3-3,-16 3 2,14 0 3,-14 0 6,15 6-7,-3 5 4,-6-5-40,-6-6-39,11 11-24,-11-11-5,11 10 1,-11-10 10,11 9-1,-11-9 0,14 5-26,-14-5 5,19 1-50,-19-1 14,20-5-10,-9 0 42,12-7-56,-13 5 149,-1 1 95,-1 1 46,0-1 34,0 1-15,-8 5-16,12-8-44,-12 8-5,12-3-27,-12 3 9,9 3 0,-9-3 21,10 13 8,-7-2 0,3 20 54,-3-13-74,-2 1-1,0 2-12,-1-1 5,0 0-4,-1-1 1,0 0 6,-3 1 9,3-4 5,-1-1-11,-1 0 18,0-5 29,0 1 50,1-1 44,-3 0 132,5-10-218,0 0-21,0 0-27,-7-7-4,7 7-21,2-20-38,2 3-24,2-5-25,3-5-28,2 1 25,1-3-8,-1 3 57,2 2 37,-3 5 10,9-16 1,-12 23-25,2 3-7,-4 3-8,-5 6 1,13-8 6,-13 8 1,0 0-22,9 9 32,-9-9-30,0 12 37,0-12-36,-2 17 4,2-17-39,-2 17-16,1 0-200,1-17 105,-2 16-9,2-16 10,2 11-10,-2-11 7,5 9-49,-5-9-39,12 2-38,-12-2-102,17-7-220,-7-1-124</inkml:trace>
  <inkml:trace contextRef="#ctx0" brushRef="#br0" timeOffset="7571.743">11301 1845 305,'0'0'465,"8"-7"-126,-8 7-69,0 0-66,0 0-28,0 0-46,0 0-15,-4 14-28,4-14-4,0 12 18,0-12-75,0 0 14,5 15-17,-5-15 15,5 8-12,-5-8 6,8 5-9,-8-5 6,9 4 26,-9-4 29,14-2 5,-14 2 5,10-5-7,-10 5 3,14-18 54,-14 18-97,2-15 32,-2 15 24,0-17-17,0 17-8,-5-16-31,5 16-6,-6-14-21,6 14 1,-8-8-28,8 8-9,-9-4-24,9 4-31,0 0-19,-21 6-143,21-6 90,-7 6 16,7-6-6,-5 7 27,5-7-3,0 0 29,-4 10 4,4-10 30,0 0-8,0 0 37,6 8-11,-6-8 27,0 0 5,11-1 31,-1-4 63,-10 5-47,17-8 22,-17 8 4,15-9 27,-8 4 3,-7 5-41,13-7 9,-13 7-13,14-5-15,-14 5-11,13 0-10,-13 0-4,12 4-5,-12-4-3,24 11 6,-17-6-24,-7-5 13,14 10-6,-14-10 8,10 10-3,-10-10-3,7 8-3,-7-8 7,10 8-5,-10-8 1,7 5 8,-7-5 6,0 0 0,11 5 0,3-6 27,-14 1-29,14-3 6,-14 3-10,15-1-1,-15 1-13,15-3 10,-15 3-12,14 0-2,-14 0-4,13 3-18,-13-3-47,15 5-44,-15-5-77,15 7-86,7 7-859,-16-11 118</inkml:trace>
  <inkml:trace contextRef="#ctx0" brushRef="#br0" timeOffset="8002.2294">12018 2041 826,'0'0'671,"0"0"-125,-9-7 221,9 7-500,0 0-69,10-7-26,3 2-46,9 0 4,9-3-19,15 0 22,5-1-38,19 0 10,2 0-39,5 3 18,1-2-37,3 3 12,-1 1-31,78-2 23,-95 6-4,-6-1-38,-2 2 28,-12-1-36,-3 1 10,-8-1-64,-3 0-24,-4 1-91,-5 1-117,-2-1 9,-4 1-32,-14-2-101,13 4-534,-13-4-524</inkml:trace>
  <inkml:trace contextRef="#ctx0" brushRef="#br0" timeOffset="8320.4104">12393 1661 43,'14'-17'1013,"-9"12"-685,3-2-78,-8 7-53,12-6-48,-12 6-25,0 0-6,0 0-3,0 0 8,0 0-10,-12 21 23,-5-4 4,-8 6 17,-4 2 21,-7 2 1,-51 36 180,43-31-173,0-2 8,-2-1 3,8-4-32,3-4-32,1 3-22,2-5-4,7-3-23,2-1-25,6-4-6,1-1-12,3 0-13,3-1-2,1 1 4,6 7 15,8-8-29,5 1-26,8 0-39,9 2-75,4-3-100,9 3-91,8-2-125,-1 1-156,4-2-478,-2-1-690</inkml:trace>
  <inkml:trace contextRef="#ctx0" brushRef="#br0" timeOffset="9659.9999">14349 1562 429,'0'0'680,"0"0"-485,4-11-38,-4 11-27,0 0-15,0 0 30,0 0 14,0-11 10,0 11 19,0 0-14,0 0-22,0 0-15,0 0-27,0-12-25,0 12-14,0 0 19,0 0-58,0 0-11,0 0-2,0 0 0,0 0-5,0 0-3,0 0-8,0 0 8,0 0-5,0 0 19,0 0 17,0 0 28,0 0 10,0-12 11,0 12 98,0 0-99,0 0-3,0 0 22,0 0-51,0 0 30,0 0-25,0 0 43,0 0-43,0 0 33,0 0-39,0 0 15,0 0-37,0 0 6,0 0-18,0 0 22,0 0-17,0 0-14,0 0 27,0 0-38,0 0 23,0 0-30,0 0 31,0 0-29,0 0 34,0 0-23,0 0 40,0 0-28,0-10 31,0 10-10,0 0 34,0 0-42,0 0-26,0 0 33,0 0-43,0 0 12,0 0-15,0 0 7,0 0-35,0 0 27,0 0-22,0 0 19,0 0-22,0 0 26,0 0-21,0 0 15,0 0 28,0 0-26,0 0 24,0 0-13,0 0 17,0 0-12,0 0 19,0 0-5,0 0 8,0 0-23,0 0 15,0 0-34,0 0 17,0 0-45,-4 8-53,4-8 73,-2 19-27,-3-2 39,0 6 7,-2 7 9,-3 8 2,0 2-4,-3 3 4,0 0 2,-1 1-4,1 0 3,-1-5 3,1 0-8,1-3-6,-6 27 5,10-36 4,0-5-2,2 0-3,3-6-1,-3 0 1,4-2 6,-2-4 5,4-10-4,-6 17 0,6-17-2,0 0-24,0 0-14,0 0-7,0 0-16,12-28-141,-10 11 82,-2-2 2,0-1 38,0 0 8,-2 1 53,0-2-2,-2 3 44,-6-13-23,3 16-18,-1 3 26,-2 1-26,-1 1-2,-2 5-5,-3 2 36,-20 4-10,18 1-28,4 3 39,-2-1-30,3 3 26,-1 1-29,3-1 33,1 3-35,5-1 31,0-1-19,5-8 36,0 14-32,5-6 28,2-1-33,6 0-13,26 3-265,-15-7-11,3 0-76,0-3-105,4-2-69,1-2-308,3-1-399</inkml:trace>
  <inkml:trace contextRef="#ctx0" brushRef="#br0" timeOffset="9959.0059">14576 1848 348,'8'-9'816,"1"3"-209,-2-1-105,-7 7-142,7-7-62,-7 7-81,0 0 144,0 0-162,0 0-51,-5 16 262,-1-4-239,2 2-32,-1 0-17,-2 2-20,3 0-22,-1 2-10,1-1-15,0 2-11,-1 0-2,1-2-37,2 0-22,-2-2-54,0 1-66,2-2-61,-1 7-231,3-21 244,-3 16 33,3-16-46,0 0 6,0 0 22,0 0 25,0 0 31,0 0 28,0-19 26,0 1 19,3-5 31,-1-4 41,1-5 35,3-3 30,9-43 187,-7 40-131,-1 6-12,0 1-32,2 3-22,-4 6-24,1 1-45,2 2-94,-2 4-99,0 1-102,1 4-109,1 3-58,0 2-367,-8 5-344</inkml:trace>
  <inkml:trace contextRef="#ctx0" brushRef="#br0" timeOffset="11231.0055">14693 1881 858,'0'0'615,"0"0"-100,12-2-117,-12 2-96,12-4-62,-12 4-44,16-4-47,-16 4-18,31-1 51,-17 2-119,-3 2-14,5 2-7,-5 2-6,3 1-6,-3 3 3,1 1-17,-2-1 16,-3 3-1,-1 0 10,-1 1-15,-3-1 15,-2 1-17,-2 9 48,-2-11-12,-1 1-26,-3-2 25,0 0-10,2-5 45,1 2-3,5-9 34,-10 10-16,10-10-19,0 0-18,0 0-35,-10-5-10,10 5-32,5-16-24,4 3-21,10-14-16,-7 13 54,1 0-24,5 2 21,-3-1-9,1 2 31,0 0-30,3 2 22,-4 2-28,-1 0 29,-3 2-22,0 1 22,0 1-25,-11 3 20,17-3-17,-4 4 20,-13-1 17,11 2-32,-11-2 30,12 3-31,-12-3 34,8 4-23,-8-4 27,0 0-26,18 2 35,-18-2-27,16-2 19,-5-1-5,0-1 0,2-1-7,15-7-11,-14 2-18,-2 1-14,2-1 1,-4 2 30,1-1 2,-2 3 1,-2 0 4,-1-1 3,-6 7-6,0 0-3,0 0 7,0 0 1,0 0-7,0 0-12,-25 16 10,17-6 14,-1 0-24,1 2 34,0 0-32,1 2 31,3-2-36,-3-1 15,4-1-52,1-1 12,2-9-20,2 16-13,-2-16-52,8 11-47,-8-11-41,27 5-241,-14-8 242,3-2 18,1-1 30,4-3 12,2-5-1,-2-1 14,2-4 22,2-5 11,1-2 25,-3 1 59,1-2 88,-3-2 71,-4 7 88,0 1 60,11-16 381,-16 23-322,-3 2-82,-2 1-33,2 2-84,-2 3-5,-7 6-50,10-6-3,-10 6-15,0 0-10,5 15-12,-6-4-4,0 6-11,-3 1-2,2 3-4,-10 29 18,7-22-30,-1 0 0,1 2 3,0-6-36,-1 1-16,0-3-44,1-1-65,0 1-32,-1-4-36,0-1-15,1-3-11,-3 0-6,2-1 8,-4-1-6,-7-1-213,8-7 243,-3-3 20,12-1 38,-24-3 36,10-1 71,1-1 119,-2-3 33,2 0 35,-1 2 48,3-3 27,-2 1-3,4 1 12,-1 1-38,4 0 5,-7-6 103,13 12-205,-4-10-1,4 10-41,4-13 17,3 6-39,4 0 12,2-1-28,2 2 10,5-3-19,0 1 23,4 1-30,0-1 27,-1 3-18,1 0 46,23-4 45,-28 6-45,0 0-49,-3 2 32,-1-2-32,-2 3 21,0-2-35,-13 2 21,20 0-16,-20 0 26,19 2-31,-19-2 42,18 4-46,-18-4 35,14 5-31,3 1 23,-17-6 10,14 5-30,-14-5 31,18 5-30,-9-1 47,-9-4-12,17 0-48,-17 0 47,20 0 0,-20 0-12,21-4 6,-11 0-24,0-1 19,-1 1-17,6-5 14,-15 9-2,13-7-6,-13 7-21,9-6-14,-9 6 7,0 0 36,0 0-9,0 0 15,0 0-17,0 0-27,-6 8 31,6-8-35,-11 14 30,5-6-43,-4 8-46,5-6 33,1-2-34,4-8 7,-7 14-10,7-14 7,-2 12-4,2-12 3,5 10-23,-5-10-3,10 4 0,-10-4 9,16-1 12,-4-2 15,-2 0 13,18-9-25,-10 2 59,-3-2 2,3-1 4,0-5 9,2-1 8,-3-1 12,1-4 47,0 2 33,-3 1 62,-1 4 39,-4 0 50,2 2 40,-4 3-40,0 0-52,2-3 57,-10 15-157,0 0-21,4-9-14,-4 9 10,-9 8-21,1 1 10,0 0-26,-4 3-7,2 1 15,-4 4-12,3-1 0,-2-1-7,1 3 7,0-1-14,-12 16 2,14-16-4,0-3 11,1 1-6,1 0-15,1-1-11,-1-3-17,2 2-24,1-1-18,1-2 0,1 2-23,2-2 52,1-10-28,4 19 17,0-11-60,10 6-274,-4-6 89,-1-3-45,1 0-125,0-2-80,-1 0-251,-9-3-338</inkml:trace>
  <inkml:trace contextRef="#ctx0" brushRef="#br0" timeOffset="11485.9986">14286 2171 503,'-68'3'697,"9"-1"-122,4 2-64,7-3-117,10 2-48,7-2-63,4 0-15,6 2-60,8-2 15,13-1 19,0 0 2,32 1 225,15-4-253,15-1-5,24-1-1,12-3 2,27-1-2,5 2-41,4-1-28,4 0-6,-1 2-38,-2 1-26,-5 3-7,-21 2-18,-9 0-55,-1 4-80,74 4-410,-99 2-26,-7 0-283,-18-1-719,-5-2-1160</inkml:trace>
  <inkml:trace contextRef="#ctx0" brushRef="#br0" timeOffset="24570.403">6746 2515 316,'0'0'621,"-1"-5"214,-3-6-541,4 11-77,0 0-92,0 0-55,-2-10-42,2 10-17,0 0-5,0 0-35,0 0 33,0 0-2,0 0-4,0 0 15,0 0 14,2 15 21,2 7 33,-1-7-51,1 3 5,-1 4 11,1 2-2,1 5-7,0 2-3,0-2-10,0 2-7,3-1 3,-2-1-5,0 0-2,2-1 3,-1-5-1,0-2 4,6 21 8,-7-23-33,0-5 24,1 1-15,-2-3 30,1 0 5,-1-4 44,0 1 12,-5-9 7,15 9-22,-15-9 1,19 0-29,-7-4-3,2-1-16,5-5-1,22-16 10,-17 9-32,0 2 3,2 1-4,-1-1-6,1 1-5,1 1 0,2 2 2,0 1-5,3 2 0,0 1 0,-4 6 4,2 1-1,4 1 2,1 5-1,1 1 2,6 5 3,1 0-2,0 4 4,3 3-3,5 3 3,0 3-13,-3 1 22,-1-1-21,-8-2 14,0-1-11,-2 0 15,-3 1-16,-1-4 19,0 2-12,24 11 9,-30-20 3,0-1-13,-7-3-13,7-4 15,-3 0 21,-3-2-16,6-3-67,-1-3-5,7-4 16,-1-1 19,6-6-31,1-1 31,2 3-13,-1-1 15,36-3-10,-37 13 9,-1 3 22,3 2-12,6 3 16,2 3-8,2 1 19,0 1-11,2 4 16,0-2-17,1 0 17,10 0-20,-8-3 28,1-2 31,1-1 45,59-2 102,-59-3-96,0-2 7,2-1-1,-2-4-6,0 0-10,-2-1 14,-3-2-27,-5-1 23,-1 0-17,-6 1-18,-8 1-15,-2 1-17,-7 0-12,-2 3-58,13-4-374,-22 6-37,-13 3-139,18 0-489,-18 0-687</inkml:trace>
  <inkml:trace contextRef="#ctx0" brushRef="#br0" timeOffset="25603.0778">5615 4966 602,'0'0'561,"0"0"-124,-2-15-43,2 15-69,-4-9-44,4 9-53,-7-10-12,7 10-41,-12-7-24,12 7-42,-18-1-12,4 2-13,-21 9 65,13 1-49,-3 3-2,-5 7 13,1 2-1,1 2-18,-2 1-21,5 0-2,1 2-16,3 1-2,4-6-56,2 0 58,2 1-59,3-3 41,4-2-57,1 2 52,2-5-78,3 1 23,3-2-76,3 0 23,3-4-101,4-1 4,4 0-40,3-4-50,4-2-31,1-2-19,1-3 12,1-4-7,4-1 26,0-3 17,30-21-257,-31 11 123,-2 0 139</inkml:trace>
  <inkml:trace contextRef="#ctx0" brushRef="#br0" timeOffset="25839.0789">5640 5232 1104,'16'-14'305,"-1"2"-8,-5 2 2,-2-2-44,-2 5-13,-6 7-38,5-12-11,-5 12-32,0 0-17,-9-8 68,9 8-131,-13 9 4,7-3-24,-2 1-4,0 1-19,1 4-12,2 0 8,0-2-7,3 1 0,-1-1-5,3-10 0,1 22 1,2-12-1,1-3 1,10 8 12,-3-9-22,0-3-1,2-2 1,2 0 0,-2-2-3,2-1 2,-1-2 2,0-1 0,-1-4-2,-2-2-11,-1-2-1,-4 0-8,1-2 10,-2 1 30,-4-12 48,-2 14-55,-3 0-6,-1 3-11,0 1-6,-1 0-26,-2 4-31,8 4-67,-18-5-41,18 5-62,-15 2-14,15-2-66,-15 8-30,15-8-18,-9 11-424</inkml:trace>
  <inkml:trace contextRef="#ctx0" brushRef="#br0" timeOffset="26189.079">5814 5193 547,'0'0'578,"6"-7"-120,-6 7-103,6-7-29,-6 7-44,8-9 13,-8 9-17,7-8-40,-7 8-47,7-7-47,-7 7-32,8-5-21,-8 5-25,0 0-19,21 8 26,-13-1-50,-2-1-1,0 2-12,2 3 2,-2 0-1,-1 1 8,0-2-15,-1 1 1,-1-2-3,1 2 0,-3 0-45,2-2 58,-3-9-48,0 17 53,0-3-12,0-14 20,0 12 104,0-12-11,0 0 40,0 12-27,0-12 3,0 0-57,0 0 10,0 0-47,0-17 17,3 8-43,0-3 22,2-1-32,0 0 20,9-12-14,-8 13-28,0 2 31,1 3-40,0-1 34,1 3-37,1 1 35,-9 4-39,14-3 39,-14 3-91,17 5 26,-9-2-15,1 4-27,-3 0-66,0 2-44,7 12-305,-7-10 203,-1 2-17,-1-2-14,0-1-10,0 0 2,1-1-78,-5-9-161,9 13-103</inkml:trace>
  <inkml:trace contextRef="#ctx0" brushRef="#br0" timeOffset="26999.0709">6150 5329 360,'0'0'418,"5"-9"-32,-5 9-30,7-12-62,-7 12-5,6-15-39,-6 15-4,8-15-15,-3 7 5,-5 8-34,9-16-32,-9 16-38,9-11-25,-9 11-30,20-10 39,-20 10-75,16 0-13,-4 2-9,-2 2-1,0 0-6,2 2-4,-3-1-5,0 5 3,1-3-2,-1 2 5,-4-1-8,2 1 6,-3-1-3,2 0 0,-6-8-1,5 14 2,-5-14 3,2 11 9,-2-11-26,-1 11 101,1-11-20,0 0 87,-3 14-39,3-14 30,0 0-31,0 0 2,0 0-45,0 0 7,-11-8-44,11-6 39,0 14-32,2-21-41,2 11 29,0-3-40,3 0 32,-1 0-36,0 2 31,3 0-37,-1 2 34,1-1-41,1 3 33,-2 1-36,3 2 33,-11 4-34,27-5-5,-27 5 24,18 3-73,-18-3 36,15 6-58,-15-6 46,14 11-61,-14-11 55,10 11 6,-10-11-8,8 10-21,-8-10-16,7 10-12,-7-10-2,7 7 12,-7-7-40,7 8 98,-7-8 5,0 0 0,12 1 4,-12-1 8,10-4 5,-10 4 4,10-5 11,-10 5 7,10-5 2,-10 5 1,10-2-4,-10 2-4,0 0-1,5-2 1,9 4 4,-14-2-1,0 0-5,12 5 8,-12-5 0,6 6 2,-6-6 2,9 4 0,-9-4 1,9 7 11,-9-7-5,9 4 2,-9-4 5,12 3 5,5-3 21,-7-2-28,2 0-1,1-3-1,0 1-3,1-1 1,-2 0 14,-2 0 42,-1 2 42,-1-2 22,-8 5-35,15-7 43,-15 7-72,10-3 26,-10 3-63,0 0 24,0 0 1,0 0-64,-2 10 53,2-10-64,-7 13 45,7-13-83,-8 14 44,8-14-61,-5 14 39,5-14-60,-4 13 56,4-13-49,1 11 51,-1-11-72,11 8-94,-11-8 49,19-2-16,-6-1 1,1-4 32,5-1 23,-1-2 38,4-5-36,1 0 42,0-3-16,2-7 16,1-1-31,-2-3 46,-1-2-8,-2 2 80,0 0 77,-4 5 101,-5 4 55,0 3 23,-2 4-27,-2 1-100,-2 3 0,-1 2-26,-5 7-31,0 0-13,0 0-13,0 0-12,-3 24 2,-4-4-7,-2 6-3,-15 39-11,12-27 7,1-1-46,2-1 50,2-4-57,-2-1 4,4-3 22,1-2-81,1-2 13,1-1-116,-1-5-13,3 1-63,-1-4-44,1-3-54,0-12-22,1 25-811,-1-25 136</inkml:trace>
  <inkml:trace contextRef="#ctx0" brushRef="#br0" timeOffset="27130.074">6951 5409 679,'-6'-7'795,"-4"0"355,10 7-739,-6-7-145,6 7-20,0 0-136,-5-8 10,5 8-75,0 0 21,10-7-63,0 3-92,2-2-99,6 2-81,2-2-112,3-1-34,5-2-392</inkml:trace>
  <inkml:trace contextRef="#ctx0" brushRef="#br0" timeOffset="27544.0723">7754 5153 419,'12'-4'543,"-2"-1"-94,-1 0-96,-9 5 5,14-10-12,-14 10-7,13-11-26,-13 11-5,8-11-15,-4 3 118,-4 8-300,0 0 25,0 0-84,0 0 36,-10-4-78,1 11 60,-1 0-66,-2 5 51,-2 0-64,-1 1 43,1 2-72,-1 0 29,2 0-76,0 1 48,-8 12-92,12-16 20,0 0 51,4-2-56,1-3 67,0 2-49,4-9 62,0 0-65,1 13 39,-1-13-7,0 0-4,16-2 16,-16 2 4,17-8 10,-6 3 20,7-4-20,-9 4 18,1 1 15,-10 4-19,16-5 15,-16 5-14,15 1 21,-15-1 11,13 10 35,-8 2-5,0 1-8,0 2-4,-5 3-50,0 2 64,-3 4-51,-3 21 155,1-25 3,-2 2-17,1-3 74,-3 1-51,0-3 42,2-1-55,-4-3 10,-1 1-32,1-4 8,-2 0-1,2-3 15,-3-2-26,4 0-13,-2-2-24,-8-2-16,10-5-128,1-1-103,3-2-108,1-4-64,1-3-168,4 0-26,2-3-95,3-5-308,3 0-516</inkml:trace>
  <inkml:trace contextRef="#ctx0" brushRef="#br0" timeOffset="27845.4605">7838 5253 91,'12'-8'694,"-5"2"-171,2 0-144,-1 1-55,2-2-70,-1 2-11,0 0-43,-9 5-10,16-8-47,-16 8-14,17-4-37,-17 4-5,17 2-25,-17-2-5,18 6-21,-9-2 6,-2 1-18,1 2-5,-1-1-1,0 2-3,-2-2-1,-5-6-1,9 23 10,-9-23-12,0 14 2,0-14 2,-1 13-1,1-13 0,-6 11-1,6-11 0,-7 11 1,7-11 6,-8 7-7,8-7 4,-10 3-2,10-3-6,0 0-8,-13-8-2,13 8-2,-1-11 0,1 11-3,7-18 2,-2 8 7,1-2-20,3 0 11,0 0-7,0 0 10,0 2-19,2 1 22,-2 0-28,1 1-34,-3 1-65,11-1-276,-8 5 111,-10 3-62,17-4-442,-17 4-320</inkml:trace>
  <inkml:trace contextRef="#ctx0" brushRef="#br0" timeOffset="28223.4577">8418 5170 854,'0'0'522,"0"0"-85,9-5-34,-9 5-65,0 0-54,0 0-44,0 0-48,0 0-38,0 0-33,0 0-21,-14 0-19,6 5-13,-2 1-7,-3 3-9,2 2-4,-3 1-6,3 0-8,-1 2-4,1-3-12,1 1-2,2 0-8,-2-1-46,4 0 56,1-2-51,0-1 58,5-8-51,-8 15 58,8-15-49,-1 11 64,1-11-11,11 3-48,-11-3 61,15-5-62,-5-2 60,1-1-65,-1 1 52,1-3-3,-1-2 15,0 3 37,0-1 3,-2 1 60,0 1-37,-2 1 15,-6 7-57,15-16 5,-15 16-30,0 0-38,9-4 28,-9 4-34,0 0 32,3 9-36,-3-9 35,0 11-62,0-11 15,0 14-86,0-14 23,1 12-90,-1-12 7,1 15-109,0-1-346,-1-14 242,7 8-3,-7-8-25,6 8-387,-6-8-317</inkml:trace>
  <inkml:trace contextRef="#ctx0" brushRef="#br0" timeOffset="28570.4517">8570 5175 316,'0'0'668,"8"-12"-177,-8 12-101,7-9-98,-7 9-52,0 0-66,0 0 28,9 4-6,-9-4 13,2 16 0,0 8 127,-4-9-251,2 2 46,-1 2-78,-2 3 41,1-1-66,-1 0 45,-1 0-57,1-1 40,-2-4-59,1 0 55,1-2-60,1-3 54,1 2-53,-2-4 74,3-9-6,-4 17 59,4-17 2,-4 8-24,4-8-35,0 0-13,0 0-12,-5-8-12,5 8-47,2-24-6,1 7-82,1-5 62,1-2-43,2 2 64,1 1 26,5-19 23,-8 26-43,0 1 36,-1 2-55,1 3 49,0 2 0,-5 6-5,8-7 3,-8 7-50,0 0 61,11 7-51,-11-7 59,6 14-51,-6-14 54,3 18-55,-1 2-93,-2-20 9,0 20-141,0-20-20,2 17-78,-2-17-64,0 15-13,0-15-51,2 11-230,-2-11-209</inkml:trace>
  <inkml:trace contextRef="#ctx0" brushRef="#br0" timeOffset="28851.4581">8910 4906 962,'15'-24'1318,"-8"16"-918,-1 1-31,-6 7-124,12-4 17,-12 4-72,9 7 68,-9-7-51,5 17 38,-3-4-55,-4 3-9,1 2-49,-3 2-3,1 3-45,-4 0-7,-9 30 48,8-27-87,2-3 9,-1-4-57,1-2 8,1-2-32,3-3 35,-1-2-21,3-10 39,1 15-35,-1-15 30,9 9-31,-9-9 27,15 7-29,-15-7 26,16 7-34,-6-4 33,-3 2-33,2-1 20,0 4-4,1 1 19,-1 2-21,-1 1-18,2 1-140,-4 1-30,0 1-149,1 1-86,-2-1-137,-2 1-541,-3-4-730</inkml:trace>
  <inkml:trace contextRef="#ctx0" brushRef="#br0" timeOffset="29428.4639">5029 5568 67,'-15'3'658,"4"-1"-176,11-2-122,-18 3-68,18-3-57,-14 3-49,14-3-43,0 0-4,0 0 13,0 0 13,24 9 182,-3-6-176,9-3-17,18 4-15,7-1-10,9-2-20,16 0-17,7 2-64,8-3 53,7 0-61,7 0 55,30 0-55,4 0 51,2 0-53,1 0 48,154 1-5,-149 2-64,-2-2 47,-4 2-54,-3-1 50,-4 2-56,-6-1 54,-24-1-48,-1 1 111,-1-2-4,-3 0 47,-4-1-22,-6 2-2,-7 0-40,-3-1-2,57 6 32,-82-4-84,-4 1 18,-3-1-33,-12-1-9,-2 1-84,-10-1-25,-2 0-126,-5 1-7,-3-1-66,-5-2-135,-3 4-220,-9-4-402,0 0-681</inkml:trace>
  <inkml:trace contextRef="#ctx0" brushRef="#br0" timeOffset="30085.4576">9580 4678 485,'-6'-7'632,"6"7"-106,-6-14-50,6 14-75,-5-12-62,5 12-66,-4-13-42,4 13-47,-3-11-35,3 11-33,0 0-35,-2-13-97,2 13-30,0 0-69,0 0-44,0 0-93,0 0-31,4 8-69,-4-8-21,2 20-358,0-7-234</inkml:trace>
  <inkml:trace contextRef="#ctx0" brushRef="#br0" timeOffset="30184.4559">9601 4923 383,'4'11'663,"1"0"-46,-5-11-14,3 14-56,-3-14-85,5 10-86,-5-10-79,6 7-59,-6-7-81,0 0-171,0 0-209,11 3-284,-11-3-621</inkml:trace>
  <inkml:trace contextRef="#ctx0" brushRef="#br0" timeOffset="31001.4579">11139 4548 165,'2'-10'698,"-2"10"-127,2-17-129,-2 17-76,3-12-102,-3 12-50,0 0-67,1-13-20,-1 13-39,0 0-3,0 0-34,-10 13-1,2-2-18,0 7 4,-1 1-15,-2 6-3,-1 3-45,-1 4 56,-1 4-1,0 2 1,-14 31 12,16-34-16,0-5-20,2-2 14,0-3-13,-1 0 10,3-3-12,-1-3 10,1 0-32,0-3-15,2-3-38,-2-1 2,2-1-57,-1-5-69,1 1-132,-8-6-819,14-1 168</inkml:trace>
  <inkml:trace contextRef="#ctx0" brushRef="#br0" timeOffset="32088.4459">10716 4743 492,'-7'-11'563,"2"-1"-139,-1 2-81,1 3-85,1-2-31,4 9-77,-5-13-15,5 13-40,-5-10-1,5 10-37,0 0 1,0-14-27,0 14 10,9-12-21,-2 8 10,6-2-25,2 1 16,4 0-21,5 0 17,3-1-12,4 1 7,6-3-14,-3 3 12,9-2-16,1 0 8,0 0-14,-6 4 18,-1-2-25,0 3 24,28-3-17,-35 3-13,-3 2 23,-6 1-20,1 0 22,-3 2-24,-1-1 21,-3 1-18,-3 3 24,1 2-13,-4 0 21,-3 1-13,0 1 11,-2 2-14,-4 0 5,-4 21 23,-1-13-8,0-1 17,-2 3-22,-1 0 14,-2-1-19,2 1 14,-1-2-18,2 1 18,-2-2-23,4-1 18,-3-4-18,4-2 17,-1 1-16,1-3 20,4-10-14,-6 16 25,6-16-12,-5 12 3,5-12-13,0 0 11,0 0-20,9 5 14,-9-5-18,10-3 13,-10 3-13,11-4 11,-11 4-17,0 0 9,14-3-8,-14 3-14,15 4 20,-15-4-10,8 8 21,-8-8-13,9 8 12,-9-8-13,8 12 16,-8-12-15,9 10 20,-9-10-19,9 9 18,-9-9-18,11 10 15,-11-10-31,23 5-63,-23-5 43,16-1-27,-3-1 23,-2 0-18,0-1 30,1-1-12,-1 0 29,0 0-17,0 2 43,-2-2-5,-9 4 26,16-5-21,-16 5 10,13-4-27,-3 2 13,-10 2 4,0 0-21,15-2 23,-15 2-22,0 0 23,13 2-21,-13-2 31,0 0-28,12 4 31,-12-4-8,0 0 28,14 1-1,-14-1 17,0 0-20,18-2 9,-18 2-22,11-5 11,-3 0-24,2 0 14,-4 0-22,1-2 11,-2 1-26,1-5-8,-1 4-29,-1-3 11,1 0 16,-3 1 11,-2 9-3,2-15 0,-4 2-4,2 13 7,-7-10 3,7 10-2,-9-4-1,9 4 2,-14-2-1,14 2 18,-14 5-16,4-3 16,3 4-21,-1 1 15,2 1-15,-2-2 19,3 3-21,-4 9 20,9-18 2,-5 17-16,5-17 19,-1 14-18,1-14 25,2 12-22,-2-12 20,9 7-17,-9-7 15,13 5-17,-13-5 17,21-2-19,-7-1 14,3 1-17,-1-5 13,1 1-11,4 1 11,-3-3 14,0 3-21,-1 1-8,-1-1 7,-3 2-4,-1 1-4,-12 2 16,23 0-14,-23 0 13,15 6-13,-8-1 18,-7-5-18,9 20 18,-9-20 0,1 14-17,-1-14 19,0 12-18,0-12 21,0 11-10,0-11 30,0 0 10,0 13 40,0-13 10,0 0 28,0 0-2,0 0-30,0 0-57,0 0-28,0 0-19,0 0 3,17-4-35,-17 4 11,14-8-19,-14 8 20,15-7-9,-5 4 25,-1-1-15,1 0 18,1-1-6,3 1 19,2-2-13,-2 1 15,17-8-12,-14 6 1,-1-2 17,1 3-13,-2-2 2,-3 2 14,1-1 11,-4 2 11,0 0 10,-9 5-4,12-8-11,-12 8-10,10-4-6,-10 4-4,0 0-8,0 0 0,0 0-4,0 0-21,0 0-50,0 0-27,2 13-50,-2-13-11,1 11-66,-1-11-45,9 10-99,0-5-335,0-1-216</inkml:trace>
  <inkml:trace contextRef="#ctx0" brushRef="#br0" timeOffset="32411.4441">13008 4870 486,'13'1'485,"-13"-1"-102,20 1-106,-20-1-37,15 2-68,-15-2-1,16 3-41,-16-3 21,13 3-8,-13-3 29,28 4 135,-28-4-195,20 4-15,-20-4-17,27 1-15,-14-1-12,2-1-8,0 0-8,0-2-3,1 1-4,-3-2-8,3-2-6,-1 1-4,-3 0 1,1-2-2,-3 0-10,-1-2-19,-3 1-10,-1-2 1,-5 10 4,4-17 0,-4 17 3,-4-14 0,-1 7 3,-1 1-1,6 6-3,-19-7 6,6 4 1,1 4 5,-1 3 3,-18 8 2,13-1 9,5 1 15,-2 2 11,2 0-7,3 1 2,0 0-12,6 0 11,-1 1-18,3 1 14,2-2-13,2 2-2,1-3-76,3 0-35,1-1-73,15 8-366,-8-13 163,1-3-378,-1 0-272</inkml:trace>
  <inkml:trace contextRef="#ctx0" brushRef="#br0" timeOffset="32985.4451">13508 4821 705,'7'-6'685,"-7"6"-221,12-10-44,-12 10-155,8-5-8,-8 5-51,11 3-45,-11-3-33,20 9 53,-15-1-110,-1 0-19,1 2-11,0-1-6,-1 2-7,-1 1-2,-1 0-5,2 0-4,-2 0-3,-2 0 8,4-2-14,-3 2-1,-1-12 10,2 16-11,0-1 12,-2-15 5,4 10 25,-4-10 4,0 0-11,10 5-4,-10-5-10,11-3-7,-3-2-3,2-2-5,-1-4-14,4-3-21,1-2 1,1 2 5,-3-2 10,1 2-36,1-1 76,-1 2-28,-4 3 74,3 0-63,-6 3 42,1 0-62,-1 0 41,-6 7-64,12-10 59,-12 10-61,0 0 58,0 0-52,13 4 58,-13-4-5,4 17 24,-4-17-34,0 17-1,0-17-3,1 17-2,-2-7 0,1-10-5,0 19 0,0-19-18,1 15-37,-1-15-35,3 14-29,-3-14-3,4 12-42,-4-12-7,13 10-274,-13-10 182,14 0 23,-14 0-8,17-8 60,-10 4 17,3-3 48,-1 0 31,-1 1 94,-1-2 32,2 2 64,-2-2 51,-1 2 22,-6 6 1,9-10-22,1 5 79,-10 5-140,0 0 16,0 0-9,0 0-18,10 5-18,-10-5-11,-1 14-14,1-14-5,-3 17 0,3-17-14,-2 20 1,2-20-44,-4 19-55,2-10-62,-1 7-259,3-16 107,-5 14-57,5-14-102,0 0-236,-2 10-189</inkml:trace>
  <inkml:trace contextRef="#ctx0" brushRef="#br0" timeOffset="33128.4411">13996 4743 395,'2'-9'402,"0"-3"-145,-2 12-199,6-14-116,-6 14-274,6-10 211</inkml:trace>
  <inkml:trace contextRef="#ctx0" brushRef="#br0" timeOffset="33756.4427">14292 4696 196,'0'0'661,"0"0"-158,0 0-105,1 12-49,-1-12-35,-7 9-29,7-9-67,-10 10 38,10-10-93,-13 10 23,13-10-90,-10 12 34,0 0 23,10-12-131,-3 14 51,3-14-13,0 13-10,0-13-7,7 14-10,0-7-8,0 0-4,2 1-3,1 1-2,2-1-10,0 1 5,-1-2-8,0 2-6,8 9-10,-11-6 12,1-2 3,-5 2 2,1-2 9,-4 2 9,1-2 12,-4 1 2,1 1-2,-2-3-4,-1 1-7,2 1 1,-2-4-4,4-7-4,-7 14 4,3-2 21,4-12-41,0 0-56,0 0-58,0 0-19,0 0 11,0 0-2,2-14-2,2 5-7,2-7-1,1-2-15,3-2-8,1-6 19,2 1 26,1-1 60,1 1 73,-1 4 89,-3 2 76,-2 2 34,2 1 8,-4 4-62,2 1 13,-5 1-82,4 2 17,-4 1-76,-4 7 43,9-4-61,-9 4 47,0 0-59,12 7 49,-8 10-3,-2-7-56,-2 4 51,0-2-62,-2 3 36,0 2-92,0-2 24,1 1-35,-4-1-59,3-1-49,-2 1-15,0-1-34,-1-2 13,0-2-38,-2 0 12,-4 4-175,4-8 234,7-6 4,-15 6 47,15-6 36,-14 2 84,14-2 11,-12-4 65,12 4-8,-10-10 36,10 10 37,-5-10 23,5 10 9,-4-15 5,4 15-9,7-25 99,-5 15-147,4 0-10,1 3-1,-2-4-15,2 3-10,1 1-16,0 1-8,3-3-8,-1 3-7,3-1 0,-3 3-6,-1 0-8,3 1-11,-2 1 0,7 1-3,-17 1 1,15 2 0,-15-2-3,18 5 1,-18-5 2,14 9-1,-8-3 3,2 1 1,-2 0 2,1 1 1,3 1 12,-2 2-11,3-1 11,0 2-17,13 9 13,-12-10-2,-1-1-13,-2 2 7,3-2-10,-4 0 17,-3 0 8,1-1 22,-3 1-1,-3-10 0,-4 17-10,-1-8-9,0-1-67,-3 1-62,-1-2-110,-5 6-572,14-13-114,-16 4-467</inkml:trace>
  <inkml:trace contextRef="#ctx0" brushRef="#br0" timeOffset="34129.444">16152 4768 553,'12'-5'623,"-1"3"-56,-3-3-133,-1 0-9,-7 5-85,11-9 40,-4 2 201,-7 7-396,0 0 10,0 0-88,-8-4 10,8 4-56,-19 8-7,8-1-5,-6 4 36,2 0-62,-1 3 38,1-1-51,-1-1 42,4 2-49,-1 1 39,-6 7-5,10-10-46,3-3 39,2-1-43,0 1 41,4-9-38,-1 13 39,1-13-39,5 7 31,-5-7-41,13 3 45,-13-3-46,15-1 47,-15 1-38,15-2 35,0-1-27,-15 3-30,0 0 38,17 0-54,-17 0 48,11 3-68,-11-3 31,14 9-82,-4 1-13,2 1-111,0 2-168,5-1-164,0-2-479,0 0-673</inkml:trace>
  <inkml:trace contextRef="#ctx0" brushRef="#br0" timeOffset="34817.5368">17002 4757 340,'0'0'788,"0"-15"-115,0 15-127,0-12-38,0 12-128,2-10-30,-2 10-126,0 0-21,1-15-79,-1 15 9,0 0-74,0 0 26,0 0-69,6 11 57,-4 15-3,-2-7-71,0 4 51,-2 0-56,1 4 50,-1 0-59,-1-1 54,0 0-32,0 1 23,-2-5-50,1 2 39,-1-2-88,-2-1 17,2-4-92,0 0 39,0-3-12,0-1 12,-1-4 2,1-1-22,5-8-51,-10 10-26,10-10 20,0 0 38,-13-6 14,9-3 6,2-3 18,0-6 4,1-4 34,4-4 18,3-6 14,12-37 144,-3 33 30,0 2 18,5 1-1,1 1-9,1 3-1,2 4-37,-3 7-14,-2 0-33,-2 6-7,-1 2-25,-3 2 8,-2 7-19,-11 1-4,16 1 2,-10 9 10,-6-10-58,-2 18 60,-5-5-58,-1 0 68,-1 2-16,-3 1 1,0-1-9,-1 1 2,-1-2-16,3 0-67,1-2-83,1-2-66,1-2-42,3 0-31,3 2-463,2-10 44,0 0-214</inkml:trace>
  <inkml:trace contextRef="#ctx0" brushRef="#br0" timeOffset="35141.5376">17474 4655 551,'9'-9'629,"-2"4"-178,-7 5-83,5-9-93,-5 9-54,0 0-64,-12-2-11,12 2-29,-17 7-3,3-2-3,-3 6 0,-14 12 34,15-10-62,0 1-13,3 0-16,1 3-8,1-3-7,4-1-5,-1-1-5,2 0 2,2-2-7,4-10 2,-1 16-1,1-16-5,5 10-5,-5-10 1,14 5-5,-14-5 1,18-2-4,-6-1-3,1-2 6,1-1-54,-1-1 58,0-1-23,0 0 51,-1-1-20,-1 2 86,-2 2-61,-2 0 46,2 0-82,-9 5 39,5-3-37,-5 3-29,13 4 47,-13-4-46,-1 13 48,1-13-48,-2 19 47,1-9-54,1-10 61,-2 22-11,2-22-8,-2 20-28,2-20-31,2 16-19,-2-16-22,11 21-223,-11-21 67,19 4-63,-6-4-52,4-3 19,1-4-6,2 0-426,4-6-277</inkml:trace>
  <inkml:trace contextRef="#ctx0" brushRef="#br0" timeOffset="35294.5478">17922 4483 187,'13'-17'994,"-3"0"-202,-1 4-169,0 2-144,-2 0-110,0 5-91,-7 6-56,0 0-45,0 0-23,11 9-36,-11-9-27,-6 46 7,2-25-26,-1 4-60,-1 4 46,-1 0-50,0 0 37,-1 2-46,0-1 47,1-1-72,-3 0-2,2-4-102,-1 1-7,2-4-76,-2-3-76,1-1-54,-1-1-52,2-4-46,-1-2-446,-1-3-445</inkml:trace>
  <inkml:trace contextRef="#ctx0" brushRef="#br0" timeOffset="35722.5511">17683 4852 759,'-11'-7'736,"11"7"-115,-7-7-206,7 7-105,-3-8-167,3 8-14,0 0-29,3-14-21,-3 14-68,9-12 50,-2 6-63,1 0 50,15-9-24,-6 6-1,2 0-21,1 1-12,1-2-9,6 0 6,0-1-7,-1-1 4,2-1 13,1 2-15,-1-2 19,6-3-21,-1 2 22,-1-2-9,-3 4 12,24-17-8,-26 16 28,-4 1 39,-2 1 14,-3 1 43,-1 0 8,-4 2 25,1 0 20,-3 2-25,-2 0-35,1 1-37,-10 5-33,14-6-10,-14 6-12,13 0-3,-7 12 10,-5-2-11,-1 3-1,-1 1-48,-3 5 66,-1 3-56,-2 0 58,-2 7-53,0 0 57,-2-2-59,-1 3 58,2-4-59,-1 0 55,3-4-57,0-2 56,3-4-61,-1-1 51,2-1-42,2-4 51,2-10-56,1 12 58,-1-12-56,10 3 53,-10-3-57,15-2 54,-15 2-64,20-4 57,-20 4-56,20-3 48,-20 3-55,29-1-47,-17 2 32,0 2-90,0 1 4,2 2-35,2-2-13,1 4-63,4-3-107,0 2-97,4-2-432,0-2-447</inkml:trace>
  <inkml:trace contextRef="#ctx0" brushRef="#br0" timeOffset="36078.5376">19366 4546 331,'1'-13'822,"-1"1"-217,2 0-123,1-2-121,10-15 76,-4 12-273,1 2-49,2-2-13,3 5-33,0-1-3,0 1-21,1 2 4,0 1-23,-1 3 2,0 1-11,0 4 2,-2 0-12,-1 3 3,1 2-13,-4 3 13,-1 3-12,-2 4 28,-4 3 0,-3 1 3,-6 5 2,-2 9 3,-5 5-29,-5 6 90,-7 3-62,1 3 63,1-1-80,1-10 63,3 1-8,1-2-12,-15 33 28,23-39-43,2-6-55,2-2 54,2-1-38,3-5 40,2 1-65,2-2 40,4-4-99,3-2-1,0-3-51,5 0-54,-2-4-36,2-1-45,2-5-60,19-14-443,-17 4-28,1-7-321</inkml:trace>
  <inkml:trace contextRef="#ctx0" brushRef="#br0" timeOffset="36788.2522">19566 4860 518,'-8'-10'417,"1"-2"20,-3 3-106,-3 1 21,-16-6 149,15 9-346,-1-1 22,2 2-78,0 0 34,2 1-77,0 0 40,1-1-69,10 4 46,-14-5-68,14 5 51,0 0-61,-8-6 50,8 6-69,0 0 24,24-10-56,-13 7 9,2 0 56,2 0-2,2-2-3,-1 2 0,1-1 6,2 2 5,-2-1 25,0-1 13,-1 1 18,-1-1 16,-2 1 9,-2 1 12,-11 2-49,21-5 59,-21 5-67,16-3 42,-16 3-68,14-4 46,-14 4-69,10-3 42,-10 3-59,0 0 49,13 0-62,-13 0 47,0 0-48,0 0 55,10 3-41,-10-3 32,-3 14-7,3-14-38,-7 17 57,7-17-52,-5 16 56,2-7-60,3-9 51,-2 18-45,2-18 57,-2 18-60,2-18 57,4 16-58,-4-16 51,8 15-67,-1-8 30,11 2-82,-5-5 15,-2-2-4,3-2 2,0 0-16,-1-2 2,1-1 18,-2-1 14,2-1-6,-4-3 14,1 2 6,-4-3 36,-1 1 36,-6 8 25,7-15 23,-7 2 114,0 13-144,-3-14 43,3 14-62,-5-11 49,5 11-67,-4-10 45,4 10-4,-4-9-59,4 9 48,0 0-56,-4-10 51,4 10-58,0 0 59,0 0-60,6-11 55,-6 11-40,11-5 41,-11 5-7,20-2-53,-8-1 58,-1 3-61,3-1 62,-1 1-64,1 1 63,0-1-59,1 3 51,-3-1-50,3 1 55,-3 1-57,11 1 23,-13-1 41,-1 0-62,-9-4 60,14 9-52,-14-9 70,7 7-33,-7-7 61,5 8-43,-5-8 50,0 0-54,3 10 52,-3-10-44,0 0 66,6 7-46,-6-7 93,0 0-78,0 0-60,14-3-13,-14 3-15,12-5 36,-12 5-49,13-6 38,-13 6-49,13-3 36,-13 3-34,15-1 54,-15 1-57,15 4 54,-15-4-49,19 15 18,-14-7 41,-1 0-53,-4-8 57,5 15-52,-5-15 56,4 13-53,-4-13 62,5 10-47,-5-10 65,4 9-8,-4-9 51,0 0-53,11 1 18,-2-4-40,14-10 6,-7 2-50,0 0-76,1-2-5,5-1-116,-2 0 32,-1 2-49,-4 3-98,0 0-166,-2 4-535,-3 0-646</inkml:trace>
  <inkml:trace contextRef="#ctx0" brushRef="#br0" timeOffset="37530.2503">21301 4630 648,'0'0'594,"0"0"-165,10 8 186,-10-8-408,0 0-44,1 15-29,-1-15-17,1 10-27,-1-10-14,2 11-6,-2-11 3,0 0 16,6 12-40,-6-12 61,11 5-14,-11-5-15,19 0-21,9-3 37,-10-3-64,-3-1-9,1 0-2,1-2-11,-2-1-4,-4-1-7,1 1 7,-5-2-15,1 0 18,-4 3-7,-4 9 4,1-17-10,-1 17 11,-5-14 1,-9 5 23,14 9-9,-20 0 1,6 5-2,-1 2-9,-2 3 1,1 3 2,-2 5 4,2 1-40,2-1 53,2-1-55,3 3 55,3 1-1,0-3-4,5 1-7,1-1-14,2-1-19,6-3-48,-1 0-51,2-1-64,6-1-41,-1-4-81,4-2-20,-2-1-41,5-2 6,-2-3-66,-2-3-173,4-2-105</inkml:trace>
  <inkml:trace contextRef="#ctx0" brushRef="#br0" timeOffset="38303.2516">21673 4700 220,'10'-12'767,"0"-1"-68,-3 2-69,0 4-117,-1-3-94,-6 10-130,11-12-14,-11 12-64,8-8-51,-8 8 66,0 0-190,9 6 50,-9-6-63,4 17 47,-3-6-58,0 1 48,3 1-59,0 0 49,0 1-53,-1 0 53,2-1-52,1-1 50,0 2-51,1-5 48,2 1-51,0-3 53,5 0-44,-1-2 40,1-2-53,0-3 48,2 0-34,1-4 47,-1 0-38,0-3-1,2-2 2,-3-3 25,2-1-51,-5 0 9,2-2-68,7-15-40,-13 19 65,0 0-34,-2 1-34,-1 1-32,2 3-28,-7 6-9,7-12-7,-7 12 37,7-9 14,-7 9 42,0 0 5,7-4 34,-7 4 0,0 0 25,11 2-43,-11-2 49,0 0 5,11 7 6,-11-7 4,6 5-3,-6-5 8,6 7 8,-6-7 5,8 6 21,-8-6 2,0 0 10,10 7 1,-10-7 7,9 4 5,-9-4 46,16 1-53,-16-1-10,13-3-7,-13 3-8,18-5-3,-18 5-3,18-6 3,-8 0-12,-2 1 11,0-1-8,2 0 10,-4-3-15,2 1 18,-3 0-6,0-1 20,-5 9-3,6-14 2,-6 14-11,3-12 15,-3 12-19,0 0-1,-3-13-7,3 13 3,0 0-8,-16-2 4,16 2-3,-14 4-1,14-4-2,-15 8 1,2 0 3,13-8-4,-11 11 1,11-11-1,-8 10 2,8-10 6,-2 10-6,2-10 2,0 0 2,2 14 0,-2-14 0,9 7 2,-9-7-9,18 6 5,-8-3-2,15 3-9,-10-3-2,-1 2-2,-1 0-3,0-1-3,-2 3-52,-1 0 67,-2-1-48,-2 3 57,-1-1-56,-2 1 68,-3-9-54,0 21 57,0-21 1,-3 17 10,3-17 8,-4 16 4,4-16-47,-2 13 66,2-13-33,-1 11 72,1-11-60,0 0 35,0 0-63,2 9 43,-2-9-85,10-3 25,-1-2-72,1-1 42,2-2-70,14-9-35,-9 6 105,-2 3 9,-1-1 2,-3 1 1,2 1-5,-4 2 3,0 0 0,0 1 0,-9 4 5,15-5 3,-15 5 2,14 0 8,-14 0 18,15 0-34,0 2 82,-15-2-7,16 1-47,-16-1 69,19 2-62,-19-2 47,18 2-68,-18-2 45,20 2-60,-20-2 58,19 7-67,-7 1 57,-2-1-55,2 3-7,0 3-116,1 1-5,2 2-65,2 1-82,2 1-76,4 0-76,2-1-409,1-4-409</inkml:trace>
  <inkml:trace contextRef="#ctx0" brushRef="#br0" timeOffset="38703.2531">23646 4575 870,'9'-8'808,"0"1"-187,-1 2-175,-8 5-125,11-5-71,-11 5-51,9 5-38,-4 4-31,-3 0-79,1 5 62,-2 4-38,-1 2 49,0 5-67,-1 1 55,-5 32 32,2-33-109,0 1 43,-1-1-55,0-1 52,0-3-22,-3 1 52,1-3-25,-1-2 28,1-5-18,0 3 16,-1-5-2,1-3 5,7-7-24,-13 8-8,13-8-23,-11-3-3,11 3-17,-7-12-11,5 0-24,2-5-19,3-4-52,2-4 1,5-4 36,1-7-17,6 1 26,-1 1-23,3 2 40,0 2-27,3 3 36,16-14-16,-19 23 19,-5 7-3,-1 1-3,-1 2-1,-2 3-12,-10 5-21,13-4 40,-13 4-23,5 8 29,-5-8-25,-4 15 31,0-4-30,0-1-21,0 0-105,-6 13-238,7-10 158,0-1-92,1-3 16,2-9-84,2 16-22,3-9-37,-5-7-409,18 7-394</inkml:trace>
  <inkml:trace contextRef="#ctx0" brushRef="#br0" timeOffset="39192.2621">24108 4604 126,'17'-9'726,"-6"-2"-124,-1 2-73,-1 1-66,-1 0-73,-3 1-48,-5 7-56,5-11-49,-5 11-48,-9-8 112,9 8-192,-18 5-19,7 0-15,-2 2-64,-2 3 46,1 1-54,-2 0 55,3 2-64,-1 0 53,5-1-58,0-2 56,1 1-59,1 0 57,3-2-59,-1 6 52,5-15-4,2 12-40,-2-12 46,8 7-54,-8-7 29,19 3-53,-6-6 54,2 1-66,0-3 54,3-1-44,-4-1 71,6-4-68,0 0 54,2-4-44,-3 2 50,-4 1 25,2 0 15,-5 3-8,1 1 53,-3-1-45,-2 4 9,0-1-47,-8 6 18,12-6-38,-12 6 31,0 0-38,0 0 29,0 0-32,-1 15 28,-7 3-2,4-8-24,-1 0 19,-1 1-20,2-1 7,-1 3-5,1-4-12,0 0-25,2 1-27,2-10 39,-5 16-73,5-16 34,1 11-84,-1-11 20,8 7-78,4-5-176,-12-2 248,22-4 4,-12 2 22,4-5 17,0 0 18,3-3 18,-1-1 31,0 2 67,-3 0 67,1 0 51,-3 1 49,1 2-36,-2 0 44,-3 1-69,7-3 69,-14 8-120,11-3-58,-11 3 42,0 0-64,7 8 39,-7-8-43,0 0 37,-1 18-44,-2-8-43,3-10-82,-8 18-6,5-9-110,-4 0-30,4 2-80,-1-4-81,0 1-44,4-8-437,-9 12-480</inkml:trace>
  <inkml:trace contextRef="#ctx0" brushRef="#br0" timeOffset="39308.2529">24465 4527 148,'9'-26'464,"2"0"-79,1 2-91,-3 5-49,2 0-78,-4 3-32,2 3-117,-1 0-60,-1 7-64,-7 6-14,11-10-43,-11 10-286</inkml:trace>
  <inkml:trace contextRef="#ctx0" brushRef="#br0" timeOffset="39503.252">24626 4499 515,'2'10'428,"1"-2"-38,-1 4-28,3 2-42,-2 2-23,-2 0-61,0 2-90,-1 2 45,-1-1-32,-1 3 60,-2-1-47,-1-3 63,1-2-61,2 0 48,-1-2-69,-2 6 240,5-20-150,-3 16 17,3-16-41,0 0-46,0 0-35,0 0-37,11-3-50,-3-6-72,1-4-83,3-6-156,3-7-139,4-5-133,1-1-217,-1-1-424</inkml:trace>
  <inkml:trace contextRef="#ctx0" brushRef="#br0" timeOffset="40993.8008">25963 4558 805,'3'-12'637,"2"2"-96,-3 0-87,1-1-72,-1 2-44,6-10 195,-8 19-325,2-14-42,-2 14-44,5-12-37,-5 12-19,0 0-18,0 0-5,0 0-17,9 8-7,-6 3-3,-3 4-1,0 2-9,0 3-36,0 3 55,-4 2-49,2 1 55,0-1-56,-2-1 60,-1-2-63,3 1 59,-2-2-55,-1-3 44,1-1-34,-1-2 49,3-1-49,-3-1 52,1-2-43,0-1 104,0-3-24,-3 5 104,7-12-93,0 0-49,-14 4 24,14-4-35,-9-9 27,5 1-34,-1-1 18,2-3-19,1 0 20,2 0 13,-2-2 28,2 0-29,0-1 6,2 0-27,0-9 37,1 12-32,-3 1-20,0 11 14,1-18-35,-1 18 25,4-15-16,-4 15 12,0-12-16,0 12 19,2-12-20,-2 12 19,0 0-15,2-13 13,-2 13-19,0 0 15,2-10-13,-2 10 6,0 0-10,0 0 14,0-11-13,0 11 12,0 0-13,0 0 17,0 0-16,3-10 21,-3 10-24,0 0 13,0 0-15,0 0 7,0 0-17,0 0 6,0 0 8,0 0-5,2-10-3,-2 10 5,0 0 20,0 0-17,0 0 17,0 0-19,0 0 14,0 0-9,0 0 16,0 0-27,0 0 26,0 0-77,0 0-1,0 0-34,0 0-42,0 0-46,0 0-49,0 0-25,0 0-52,0 0-10,0 0-18,0 0 43,0 0 4,0 0 60,0 0 30,0 0 60,8-9-93,-8 9 143,0 0 49,8-5 13,-8 5 76,0 0 15,8-9 65,-8 9-3,0 0 48,9-8 5,-9 8 25,0 0-28,0 0-9,7-7-42,-7 7-13,0 0-39,0 0-3,0 0-7,-9 8 29,0 0 13,-4 2-7,1 5-9,-4 0 5,-1 3-47,-1 3 52,2 0-51,0 1 48,1-1-64,1-3 44,5 0-59,-9 18 56,14-22-7,1 2-56,3-5 54,3 0-51,3 1 55,3-3-67,2-1 48,4-1-79,2-2 46,-1-3-70,0-1 44,2-1-54,-1-3 47,-1-1-56,0-3 55,0-1-66,-6-2 62,4-2-49,-5-1 63,-2-1 26,-3-2 3,0-1 20,-4-2 36,-2-1-8,0-2 32,-2-2-10,-3 1 6,3-1 14,-3-4-11,-5-27 46,10 30-87,2-4-15,1-1-23,5-3-24,6-1-37,3 0-30,1 2-17,7 3-22,1 1-21,5 3-1,0 4 0,3 2 30,3 2 10,-7 3 32,26-1-59,-31 9 71,-3 5 23,-2 4-4,0 1 18,-7 6 9,3 4 57,-6 4-3,-5 4 31,-5 3 31,-1 7-8,-7 6 24,-3 2 9,0 3-39,-7 0 34,1-2-40,2 1 12,-1 0 4,2-2-42,1-2 19,3 0-42,-1-4 17,6-3-32,-2-4 25,5-2-31,2-2 30,-1-4-34,3-1 22,3-3-23,1 2 19,13 7-5,-5-16-48,3-1 5,2-5-58,0 1 20,1-6-88,1-3-9,0-4-53,2-6-53,-2-3-77,-2-3-18,-1-5 41,-5 1 83,-3 0 139,-1 5 78,-7-16 148,-4 18-24,-1 1 0,-6 3 18,-5 1 24,3 3 9,-5 1 22,0 0-45,2 5 29,1-2-53,3 2 12,1 0-50,0 1 10,11 4-47,-13-5 25,13 5 29,0 0-69,8-5 20,6 2-41,4 1-5,9-2-49,4-1-39,6 1-36,7-3-26,2 0-34,-2 3-75,1-1-83,0 0-146,-7 2-160,0-1-272,-1 1-490</inkml:trace>
  <inkml:trace contextRef="#ctx0" brushRef="#br0" timeOffset="41537.7882">26995 4659 448,'0'0'567,"0"0"-67,-6-13-64,6 13-16,0 0-53,0-11-19,0 11-26,0 0-38,-1-10-43,1 10-103,0 0 11,0 0-32,0 0-37,0 0-19,0 0-24,0 0-48,0 0 56,1 17-58,-1-2 59,2-1-58,-2 4 49,2-2-52,-2 4 50,2-4-54,0 1 53,0 0-55,2-2 52,-2-2-44,0-1 65,5 8 3,-3-12-5,-4-8 41,18 9-42,-18-9 26,18 0-44,-5-4 57,1-2-21,2-5 8,1-1-35,2-5 10,-2-5-34,-1 0 6,-1-2-47,-1-1 39,9-20-4,-14 27-39,-1 2-41,-1-1-71,1 5-85,-4 1-120,2 3-87,-3-1-65,-3 9 43,11-8-10,-11 8-397,12-6-411</inkml:trace>
  <inkml:trace contextRef="#ctx0" brushRef="#br0" timeOffset="42177.7925">27465 4610 594,'5'6'545,"-5"-6"194,8 9-461,-8-9-12,0 0-31,5 8-28,-5-8 1,0 0-27,0 0-26,2 12-29,-2-12-12,0 0-21,0 0-12,8 9-16,-8-9-9,0 0-6,6 7-5,-6-7-11,0 0 1,13 3-3,-13-3-10,0 0-3,18 0-3,-18 0-5,17-5-6,-9 1-24,1-1-8,-1 0-19,2-2-24,-3-1 12,-1 1-3,9-7-15,-11 6 56,-4 8-10,9-11 25,-9 11-20,4-10 15,-4 10-7,0 0 13,0 0-15,0 0 19,-5-6-11,5 6 21,-8 6-11,8-6 11,-10 10-12,1 3 8,9-13-4,-8 15-1,8-15-1,-7 13 3,7-13 3,-3 14 5,3-14 2,5 12 3,-5-12 1,11 11-9,0-5 1,-1-2 3,5 2-8,-1-2 1,1 2-1,2 0-58,-3 2 62,2 4-3,-4-3-2,2 3-1,-2 1 2,-5 0-3,-1 2 11,-5-1 23,1 0 10,-4 1 29,0-1 18,-5 2 20,5-5 23,-7 9 89,5-12-81,-1 0-14,5-8 45,-7 11-46,7-11-12,0 0-61,0 0-8,0 0-63,-2-13-18,6 2-47,2-1-1,6-7-115,0-1-20,6-6-94,26-40-471,-12 25 420,1 0 100,0 2 109,2-2 81,-1 2 68,2 0 26,-1 1 81,-5 6 45,-1 1 27,-4 2 41,0 5 42,-7 2 34,-1 5-20,-5 0-58,-1 6-49,-2 2-46,-1 3-31,-8 6-16,0 0-16,0 0-12,0 12-19,-8 2 9,2 6-5,-7 7-4,0 6-2,-3 3-18,2 2-19,0-1 26,3 0-64,-11 35-77,14-41 63,2-1-101,-1-3 6,3-3-57,-1-2-54,0-2-92,1-3-29,1-2-57,1-2-453,-2-4-469</inkml:trace>
  <inkml:trace contextRef="#ctx0" brushRef="#br0" timeOffset="42588.7889">27991 4778 655,'-6'-6'761,"-1"0"-75,7 6-167,-8-8-55,8 8-149,-7-6-14,7 6-116,0 0 19,-4-10-94,4 10 34,7-8-87,3 5 38,1-3-61,6 1 33,1-2-52,7-1 39,2-1-17,5 1 2,-1-1-13,3 1-5,-1 0 12,-2 0 9,24-5 63,-30 9-48,-5-1-3,-2 2-15,-2 0-11,-4 1-4,-1 2-6,-11 0-2,20 3 9,-12 1 7,-8-4 19,10 14 26,-6-5-28,-2 2 11,1-1-26,-2 14 25,1-11-28,-2 0-17,0 0 3,0 0-7,-2-2 4,1 3-65,0-2-13,-1-1-97,0 0-11,2-11-50,-1 18-11,1-18-9,-4 16 49,4-16-51,0 0-41,0 0-102,0 0 21,0 0 15,0 0 44,-3-17 18,7 3 65,0-4 52,1-5 111,3-5 103,-1 0 104,5-1 86,-4 2 109,3-1-12,-1 4-8,6-18 166,-6 25-318,-2 0-30,-1 2-36,1 3-48,1 1-81,-2 1-64,0 3-52,0 2-41,-7 5-40,17-5-42,-17 5-37,15 0-7,-15 0-21,19 2-66,-1 2-755</inkml:trace>
  <inkml:trace contextRef="#ctx0" brushRef="#br0" timeOffset="43148.7964">28712 4496 663,'10'6'318,"-10"-6"35,0 0-29,6 10 24,-6-10-5,-4 15-13,-1-6-18,-2 2-22,0 1-25,-2 0-18,-1 4-94,0 0 33,-2 1-89,2-1 40,1 2-83,-2-1 43,3 0-66,1 0 35,0-2-82,1 0-6,2-1-24,-2 10-146,6-24 64,0 19-45,0-19-21,5 12-51,-5-12 8,11 7-19,-11-7 76,13 1-2,-13-1 31,18-5 30,-8-3 46,0 1 48,1-1 61,-2-1 90,8-7 351,-11 9-180,-6 7-4,13-11-83,-13 11 24,10-7-107,-10 7 27,9-8-94,-9 8 34,0 0-70,10-6 47,-10 6-62,0 0 50,0 0-53,11-3 44,-11 3-55,0 0 50,10 4-55,-10-4 52,0 0-54,10 5 56,-10-5-57,9 4 53,-9-4-57,14 4 30,-14-4-79,20-2 17,-7 1-71,0-1 50,2-3-16,22-10-171,-17 5 61,5-4-13,-2-4-44,6-7 15,0-3-31,-1-2 28,1-1 36,-1-1 100,-2 3 146,0 0 90,-5 4 49,-3 7 38,-5 3-15,-1-1-44,-3 6-44,-2 2-47,-7 8 6,7-6-5,-7 6 4,0 0 0,-10 6-10,4-1 16,-1 3-16,-4 2-2,2 1 0,-1 1-7,1 1 1,-1 0-3,4 0-13,-6 14 25,7-13-28,5-1 21,4 4 22,2 1 11,4 1-31,8 3 64,4 5-19,2-2 24,2 3-15,2-1 23,-1 0-4,-1 1 35,-2-4 6,-5-3-34,10 16 142,-16-20-87,-5-2-27,-3 1 32,-5-3-60,-4 2 9,-7 2-37,-7 1-65,-10 0-124,-9 1-140,-20 3-141,-6-4-267,-12-1-360,-6-6-543,-10-4-1165</inkml:trace>
  <inkml:trace contextRef="#ctx0" brushRef="#br1" timeOffset="48992.7973">6434 5813 638,'2'-9'472,"-2"9"-75,0 0-85,0 0-25,0 0-40,4-11-14,-4 11-15,0 0 15,0 0-4,3-11 4,-3 11 8,0 0-1,1-10-49,-1 10 38,0 0-56,1-14 112,-1 14-177,0 0-52,0 0 11,0 0-42,0 0 23,0 17-37,-2 0 26,-2 7-40,-1 5 33,-3 10-26,-3 2 27,-1 4-30,1-1 7,-2 3-4,-13 42 24,14-47-4,1-2-35,0-3 31,1-2-32,2-6 22,-1-3-23,3-3 27,1-1-25,0-3 25,1-2-22,1-3 28,-2 1-31,3-5 31,-1 0-37,-1 9-146,4-19 30,-3 14-86,3-14-18,-4 10-52,4-10-104,-5 7-218,5-7-420,0 0-644</inkml:trace>
  <inkml:trace contextRef="#ctx0" brushRef="#br1" timeOffset="49318.7925">5983 6432 28,'0'0'763,"0"0"-174,0 0-107,0-11-65,0 11-133,0 0 19,0 0-98,0 0 17,0 0-99,0 0 26,0 0-88,-1-10 31,1 10-70,0 0 82,0 0 1,7 7 81,-7-7-51,8 13 21,-1-4-72,2 1 27,-2 2-65,4 1 33,-2-2-53,3 5 37,-1-3-53,-1 1 38,0-1-48,0-2 40,10 11-12,-11-13-41,0 2 47,0-2-62,1-2-14,-1 3-126,-1-3-7,0 1-71,1-3-69,0 0-75,2-1-86,0 0-507,0-3-575</inkml:trace>
  <inkml:trace contextRef="#ctx0" brushRef="#br1" timeOffset="49486.7906">6575 6552 520,'16'-8'1463,"-16"8"-892,12-7-156,-12 7-19,8-5-121,-8 5-4,0 0-59,0 0 46,0 0-20,0 0 2,-6 10-23,-4-3-30,-4 5-39,-3 2-24,-3 1-26,-28 27-39,23-20-146,-2 1-184,2 0-88,-1 0-179,0 3-281,3-6-315,0-3-749</inkml:trace>
  <inkml:trace contextRef="#ctx0" brushRef="#br1" timeOffset="53804.8072">16532 5286 130,'0'0'699,"0"0"-448,0 0 4,0 0-58,0 0 24,0 0-27,0 0 25,0 0-26,0 0 4,0 0-25,0 0-1,0 0-39,0 0 3,0 0-31,0 0-9,0 0 24,0 0-91,0 0 1,0 0-19,0 0 9,0 0-16,0 0 14,0 0-20,2 14 15,-2-14-13,4 17 1,-3-6 1,2-1 8,-1 1 14,4 4-56,6 13 41,-6-13 63,5 1-42,1-1 52,0 0-62,0-1 60,5-2-41,-2 0 46,4 0-55,1 1 48,3-2-51,1-3 50,3 2-55,2-2 47,0-2-56,-1-2 54,-1 0-49,2-3 58,1-1-57,4-2 40,1-2-46,1-4 47,5-1-57,-1 0 32,-1-2-8,0-3 50,-1 2-41,-5 3 37,-2 0-47,0-2 16,31-4 12,-33 9-48,-1 2 25,0 1-32,-1 3 25,0 1-40,1 4 14,2 0-2,-1 5 2,1 1 4,-3 4-2,-1 1 30,1 4-34,-4 0 27,-4-2-39,15 26 12,-20-22 32,-5-2-35,0 2 37,-4-1-31,-2-3 32,-3 0-37,-3 1 38,-1-3-35,-5 3 34,1-2-33,0-5 30,-3 0-32,2-2 35,-3-1-34,-9 6 37,11-9-1,10-6-27,-19 4 25,19-4-32,-17-4 27,11-3-33,1-2 27,4-2-48,2-2 21,4-4-64,4-2 62,5-1-32,3-1 23,2 1-45,33-17-33,-24 23 80,2 2-47,7 0 59,-4 4-26,3 1 32,0 3-47,0 1 54,2 3-47,-2 2 52,1-1-54,2 2 59,-2 4-51,1-3 62,-1 1-50,46 10 85,-41-7 11,-4-3-15,5 3 36,2-3-39,0 1 12,3 0-23,1-1 22,4 0-33,2-2 13,3 0-24,1-2 13,3-1-21,0-1 24,1-2-23,84-4 64,-76 4 2,-11 0 19,-1-2 10,-2 1 3,-1 1-11,-4 1 32,-2-1 21,-3 0 14,-9 1 8,-3-2 26,-6 1-26,-1 2 27,-4 0-20,-3-2 13,13-1 130,-19 4-213,-4-3-110,2 3-6,-13 0 0,20-2 0,-20 2 0,17-4-65,-17 4-404,0 0-353,0 0-1331,-2-11-1928</inkml:trace>
  <inkml:trace contextRef="#ctx0" brushRef="#br1" timeOffset="58175.0879">17315 6322 413,'0'0'383,"4"-9"3,-4 9-126,3-9-19,-3 9 42,0 0-73,6-12 57,-3 2 237,-3 10-255,4-9 33,-4 9-36,3-12-2,-3 12-9,4-11-3,-4 11-15,1-11-7,-1 11-19,2-10-17,-2 10-35,0 0-36,4-9-36,-4 9-19,0 0 6,0 0-39,0 0-1,-2 18 2,-1 0-2,-2 7-2,-3 7 11,-1 5-15,-2 4 12,1-1-15,0 0 9,-1-1-9,2-3 7,-2 0-11,2-6 3,1 0-1,-1-2 0,-1 1 4,1-4-16,0 0 19,-2-2-83,2-2-46,0-2-101,0-2-37,-2 0-64,-1-2-66,1-4-93,0 0-57,-2-2-531,-1-3-684</inkml:trace>
  <inkml:trace contextRef="#ctx0" brushRef="#br1" timeOffset="58402.0837">16778 6716 857,'0'0'687,"-7"-5"-89,7 5-181,0 0-36,-6-7-130,6 7 1,0 0 70,0 0-209,0 0 61,0 0-41,0 0 67,0 0-53,10 11 8,-5-3-54,2 1-8,1-1-16,2 5-13,0-3-13,2 4-7,0 2-6,0-2-27,13 18 20,-14-15-70,2-2-82,-3 2-25,5-2-63,-2-1-46,1-1-56,4-3-55,0 2-30,2-5-29,0-1-88,1-4-254,0-2-281</inkml:trace>
  <inkml:trace contextRef="#ctx0" brushRef="#br1" timeOffset="58569.0877">17360 6858 747,'11'-8'842,"-5"1"-207,-6 7-97,10-11-158,-10 11-20,0 0-130,-4-8 14,4 8-94,-16 0 21,3 3-83,-3 1-16,-3 2-12,-3 3-43,-4 4-124,-1 1-159,-3 5-181,1 4-197,0-2-317,1-1-547</inkml:trace>
  <inkml:trace contextRef="#ctx0" brushRef="#br1" timeOffset="59807.6367">16603 7588 245,'0'0'631,"-2"-11"-110,2 11-59,-1-10-27,1 10 270,-1-15-400,1 15 49,0 0-81,-2-16 16,2 16-62,-1-9-3,1 9-47,0 0-8,-1-12-50,1 12-9,0 0-45,0 0 0,-3-11-35,3 11 3,0 0-11,0 0-27,-7 7 20,3 3-25,-1 5 6,-3 2 4,-2 2 4,0 5-13,-1 1 19,-3 1-1,2-2-4,1 2-2,-1-3 1,1 1-1,1-4 0,-6 19 4,8-21-18,-1 1-66,3-3-85,1-2-40,0-2-130,0 0-9,2 0-124,1-4-14,2-8-55,-4 14-375,4-14-474</inkml:trace>
  <inkml:trace contextRef="#ctx0" brushRef="#br1" timeOffset="60212.1993">16409 7811 75,'0'0'850,"0"0"-220,0 0-133,-6-11-99,6 11-83,0 0-44,0 0-19,0 0-8,-4-7-7,4 7-7,0 0-55,0 0-13,0 0 37,5-8-146,-5 8 21,13-3-46,-3 2 24,4-2-39,2-1 26,3 0-37,0 0 24,4-1-47,0 1 20,-1 0-41,0-2 34,1 3-6,2-4-7,21-6-40,-24 7 33,0-1 9,-2 0 0,-2 0 7,-2-1 7,-2 2 19,0 0 11,-3-2 17,1 0 23,-2 1 21,-1 2 21,-3-2 20,1 1-1,0 1 0,2-3 80,-9 8-136,8-8-22,-8 8-15,6-7-15,-6 7-4,0 0-4,0 0-3,0 0-3,5 9-2,-5-9 0,-6 14-14,2-5 17,0 3-13,0 0 22,-5 17-5,3-14-19,1 1-32,0-1-47,0 0-61,1-1-40,0 0-37,2-1 10,-1-2-80,2 0 22,1-11-71,1 18 29,-1-18-61,5 11-11,-5-11 17,18 4-1439</inkml:trace>
  <inkml:trace contextRef="#ctx0" brushRef="#br1" timeOffset="60510.2085">17042 7741 391,'11'-9'666,"-3"1"-153,-2 2-8,5-5 256,-11 11-501,7-8-2,-7 8-96,0 0 22,0 0-78,0 0-2,0 0 8,0 0 0,-15 8-42,7 0 26,0 2-39,2 0 17,-3 1-14,3 1-11,1 1-1,1-2-12,1 0-9,1-2-5,2-9 0,0 19 0,0-19-4,7 18-3,1-14-4,0 2-5,3-2-6,2-4-12,1 0-6,-2 0-5,5-3 3,16-8-4,-18 0 8,1 0-39,-2-3 28,0 1 5,-5 1 9,-3-1 15,-1 2 7,-2-1-1,-3 12-3,-1-17 2,-3 10-6,-4-1-6,1 2 4,-3 2-5,-11 1-61,21 3-30,-23 1-46,12 0-54,-2 3-65,5-1-51,-3 3-4,3 0-3,0-2-10,8-4-106,-9 11-219,9-11-164</inkml:trace>
  <inkml:trace contextRef="#ctx0" brushRef="#br1" timeOffset="60965.208">17416 7686 498,'15'-4'632,"-15"4"-160,10-4-7,-10 4-112,0 0 6,12-4-89,-12 4 14,0 0-104,0 0 10,0 0-84,0 0-18,0 0 38,4 9-16,-9-2-14,1 3-12,-1 0-15,0 0-14,0 3-12,1-2 0,-1 2-5,2 0-5,1 0-4,0-1-8,1-1-2,4 11 8,-2-11-9,3-2-3,2-1-1,1-3-13,4-1-14,-1 1-16,0-4 7,4-2-22,-1 1-10,0-5-33,0 1 14,1-1 15,-2 2 8,-2-1 6,7-2-28,-17 6 25,13-4-23,-13 4-5,0 0 16,16 1 59,-16-1-46,0 0 55,11 8-68,-11-8 56,7 8-55,-7-8 61,13 8-49,-13-8 60,16 7-57,6-4 2,-8-3 45,-2-2-49,5 0 61,-2-5-49,0 0 63,2 0-37,-1-3 15,-1-5 24,-1 2-7,-2-3 36,-4 2 51,2-3 56,-3 3 22,-1 0-26,3-10 80,-5 12-163,-1 4-24,-3 8-65,3-14-69,-3 14-4,3-10-95,-3 10 4,0 0-97,0 0 34,0 0-71,5-7-19,-5 7-17,0 0-61,19 1-354</inkml:trace>
  <inkml:trace contextRef="#ctx0" brushRef="#br1" timeOffset="61185.2017">18537 7394 411,'13'-6'621,"-2"1"-155,-11 5-102,15 0-60,-15 0-55,8 13 72,-8-13-101,0 24 30,-8 14 184,2-17-275,-3 7-23,0-2-13,1 4-45,-1-2 15,-3 1-19,2 0-15,1-1-14,-2-1-5,2 2-9,0-4-40,-1 1 11,4-4-115,-2-1-2,-7 15-352,9-22 146,-1-1 56,2-1-103,-1-6-109,-2 0-269,8-6-252</inkml:trace>
  <inkml:trace contextRef="#ctx0" brushRef="#br1" timeOffset="61553.2057">18215 7856 412,'0'0'752,"-14"-7"-210,14 7-30,-12-8-146,12 8-68,-6-6-60,6 6-49,0 0-37,1-11-33,-1 11-22,22-17 38,-10 12-86,5-2-9,2 2-3,2-3 13,3 1 27,2 2 34,0-1 4,4 0 42,-3 2-37,0 0-1,-2 1-47,-5 2 9,-2 0-42,-2 1 15,12 2 32,-16 3-45,-2-1 27,-3 1-33,1 0 18,-2 4-13,-1-2 2,2 1-26,-4 0 20,3 1-5,-3 1-3,2-3-2,1 1-3,0 1 0,-1-1-2,9 7 27,-7-9-28,5-1-1,-2-1 0,4-1-6,-2 0 1,3-3-3,1-3 2,1-2-9,-1-1-15,1-2-23,0-5-47,-1 2 25,0-4-10,-3 1 34,4-11 5,-10 15 23,-4 0-1,-3 10-12,-3-16 7,3 16 3,-11-13-3,2 9-3,0-1-72,-2 2-55,-2 1-82,-1 2-91,3-2-136,-2 4-67,-3 1-123,3-1-279,2 3-489</inkml:trace>
  <inkml:trace contextRef="#ctx0" brushRef="#br1" timeOffset="62655.2247">19709 7611 824,'0'0'552,"9"-9"-124,-9 9 12,5-10-119,-5 10 28,2-10-62,-2 10 25,0 0-107,-4-15 7,4 15-92,-10-7 24,2 4-77,-4 2 39,-3 2-73,0 1 53,-4 2-64,-3 3 5,1 2 4,-1 2-5,0 1-5,-1 2 3,5-2-31,2 2 28,0-2-23,3 3 22,2 2-27,4-5 30,0 2-1,4-1 3,3 9 14,6-11-60,2-1 20,3-1-29,4-4-39,3 0-34,2-2-22,0-3-27,2-2-32,3-2-10,4-2-8,2-7 1,2-2-16,-1-6-1,0-1 38,30-33-171,-34 26 288,-2-2 92,-2 2 54,-1-1 42,-4 4 55,-4 1 30,-2 4-11,-2 3 66,0 2-45,-5 3 39,3 1-91,-4 1 12,0 2-101,-5 9 23,9-12-8,-9 12-87,0 0 51,-4 11-60,0-1 40,-2 2-43,-3 7 50,0 0-60,0 4 1,-3 2 8,1-2 2,0 3 2,0-2 1,-1 0-25,5-4 34,-10 19-13,12-24 15,0-1-6,1-2-1,3-1-1,1-11 8,0 15-6,0-15-18,11 6-24,-11-6-6,22-3 0,-11 0 7,4-1 11,-2-1 10,1 1 14,10-2-7,-13 2 2,0 1-4,-11 3 0,19 0-3,-19 0-2,15 0 2,-15 0 4,14 6 1,-7-1 4,-7-5-2,12 10 5,-6-4-10,-6-6-30,13 12-36,-2 0-149,-11-12 84,13 10-15,-7-3-10,-6-7 0,12 7 17,-12-7 28,12 7 20,-12-7 33,12 3 45,-12-3 50,8 6 40,-8-6 20,0 0 1,12 5-4,-12-5 39,9 5-79,-9-5-9,0 0-10,0 0-3,9 8-3,-9-8 0,0 0 1,6 4 2,-6-4 9,0 0 10,10 7 14,-10-7 9,0 0 9,13 6-1,-13-6-4,13 1-5,-13-1-14,17-2-8,-5-2-8,0 1-8,2-2-25,0 1-1,-1-4-54,3-1-12,-1-4-34,2 1 11,-5-4-57,2 1 44,-2 0-29,6-11 52,-11 13 106,-2 5-43,-3-3 60,-2 11-57,3-15 51,-3 15-53,-5-9 53,5 9-57,-10-1 63,10 1-50,-17 4 70,8 0-40,-1 4 0,-1 1 3,-8 11 37,10-7-26,2 0-7,-1-1-4,3 1-4,1 2-1,0-3-7,2 2 45,2-2-65,2-2 21,2 2-95,0-3 14,1 0-88,1-1 28,2-2-123,11 3-257,-8-6 218,-11-3-34,23 0-17,-23 0-202,23-7-52</inkml:trace>
  <inkml:trace contextRef="#ctx0" brushRef="#br1" timeOffset="63003.2258">20550 7718 1191,'0'0'451,"8"-12"-1,-8 12-142,5-8-24,-5 8-113,0 0 8,7-9-90,-7 9 29,0 0-68,0 0 64,0 0-58,-1 14-1,1-14-9,-6 17 6,0 2 83,3-8-115,1 0 51,-2 1-61,1-2 49,1 2-58,0-1 55,2-11-54,-1 21 48,1-21-57,0 14 46,0-14-69,5 12 43,-5-12-75,10 10 39,7-8-127,-17-2 41,20-2 50,-5-4-82,-1 2 65,1-6-40,2-1-3,-1-1-11,1-2 24,-1-2 40,-1 3 83,-1-3 128,0 4-13,-3 0 84,-2 4-50,0-1 42,-1 1-82,-3 0 26,-5 8-83,9-9 25,-9 9-69,0 0 2,0 0 21,0 0 4,-14 5 5,5 2-15,1 4 22,1-2-3,-1 3 7,1 1-6,-2 10 33,6-11-57,2-2-6,1 3-13,1-3-49,3-1-91,4 2-56,2-1-166,2-2-106,3 2-173,3-3-363,0-3-578</inkml:trace>
  <inkml:trace contextRef="#ctx0" brushRef="#br1" timeOffset="64390.2276">21985 7520 569,'0'0'661,"7"-6"-146,-7 6 186,9-4-503,-9 4 2,0 0-94,0 0 24,0 0-54,4 11 49,-4-11-20,-5 24 80,-1-4-75,-2 2-17,1 4-7,-1 1-19,-2 4 39,1-2-70,-9 32 60,8-32-33,2 0-56,0 0 49,-2-2-60,1 0 47,1-6-79,1-1 17,-2 1-90,3-4 35,-2-3-74,3-1 67,-3-1 12,3-3 21,-1-2-26,-4 0-96,10-7 98,-11-5 12,11 5 10,-8-16 3,7 2-56,-1-4 59,2-2-47,4-7 12,1-5 22,5-3 26,0-2 117,3 0-32,2 3 123,-1 1-31,24-28 189,-18 32-168,4 4-65,-1 7 41,-2-1-82,-3 6 34,0 3-69,-3 3 39,-1 1-65,-1 4 44,-13 2-55,17 1 50,-17-1-43,11 12 45,-11-12-49,-3 16 55,-1-4-49,-4-2 14,-4 5-3,1 2 2,-4-5-26,1 2 28,0 1-2,0-1-22,0-1-53,5-3-71,0 2-14,1-4-84,2-1 34,6-7-89,3 13-376,-3-13 297,18 1-395,-4-3-277</inkml:trace>
  <inkml:trace contextRef="#ctx0" brushRef="#br1" timeOffset="64739.2359">22342 7603 1002,'13'-8'514,"-2"1"-84,-2 1-84,-3 0-79,-6 6-50,9-9-22,-9 9-25,0 0-6,0 0-66,-16-2 58,7 7-52,-5-1 31,1 5-70,-5 0 40,-16 16-25,19-11-42,-1 1-2,0-1-4,3 1-1,0 0 7,0-1-3,4 0-5,3-3-2,0 2 4,1-5-2,2 0 4,3-8 11,0 16 8,0-16-1,20 10 36,-20-10-63,26-1 1,-10-1-4,6-5-33,-1-2 36,3-2-7,-1-4-5,1 0-8,-1-2-6,-2 0 48,-4 4-52,-2 0 70,-2 3-26,-3 1 41,1 0-58,-3 4 20,-2-1-48,-6 6 34,10-4-44,-10 4 3,0 0-1,0 0 13,-4 15-2,4-15 2,-6 17 3,2-6-28,0-1 37,-1 2 0,1 2 1,-3 11-55,5-13-58,-1-2 14,2 1-85,1-11 20,-2 19-82,2-19 27,3 13-89,-3-13 6,11 7-62,-11-7 13,17 0-5,-6-2-426,2-5-288</inkml:trace>
  <inkml:trace contextRef="#ctx0" brushRef="#br1" timeOffset="64954.2203">22854 7340 448,'9'-12'901,"5"-5"237,-14 17-796,6-8-26,-6 8-111,0 0 6,0 0-89,-1 18 27,-3-6-75,-2 4 51,-3 6-49,0 3 27,0 1-53,-2 1 31,1 2-59,0 0 4,-9 29 6,10-31-16,0 1-7,2-1-38,-1-5-3,2-1-100,-1 0 2,2-5-107,0 1 10,0-5-79,0 1 52,1-4-31,-2-2-34,6-7-87,-9 10-253,9-10-170</inkml:trace>
  <inkml:trace contextRef="#ctx0" brushRef="#br1" timeOffset="65390.2298">22628 7771 316,'-9'-6'569,"9"6"-71,-13-9 3,13 9-93,-12-9-8,12 9-97,-14-11 226,14 11-285,-7-7-16,7 7-37,0 0-34,-6-11-40,6 11-25,0 0-22,8-14-16,-8 14-11,15-9-2,-4 3-10,2 0-14,1 0-4,5-2-11,21-7 7,-17 6-8,0 0-2,3-2 0,1 1 0,-2-1 41,3 1-51,1-2 45,-1 0-52,0 0 45,0-1-46,0 1 39,-2-1-36,-1 1 46,1-1-49,18-9 57,-25 13 15,-1-3-16,-3 6 49,-2-3-12,0 4 28,-1-3-9,-3 1 12,1 4-22,-10 3-8,15-8-24,-15 8-13,13-6-20,-13 6-1,9-4-18,-9 4 6,6 7-1,-6-7-5,-4 17 9,-1-5-6,-1 5 6,-4 1-7,-3 5 0,-2-1 0,1 4 1,-5 3-10,1 0 21,2-4-18,-2 0 15,3 0 1,0-1 0,2-1-3,2-5 1,-1 0-6,5-4-14,0-1 4,1-2 2,0-3 8,6-8-3,-4 14 4,4-14 0,0 0-11,11 6-8,-11-6 13,13 0-4,2 1-24,-15-1 14,15 3 4,-6 2 3,2 2 1,0 2-3,0-1 7,0 3-31,0 1-57,0-2-40,-1 3-64,1-1 4,3 2-154,-1 1-79,5-3-193,18 8-2464</inkml:trace>
  <inkml:trace contextRef="#ctx0" brushRef="#br1" timeOffset="66023.2269">24365 7366 759,'0'0'713,"6"-8"-210,-6 8-49,0 0-170,7-7-16,-7 7-59,0 0-43,0 0-36,0 0-18,6 11 7,-6-11-51,0 19 56,-2-4-70,-1 3 39,-6 24 27,4-20-94,-2 0 61,-1 0-45,3 0 3,-4 4 15,0-5 1,2-1-7,-1 0-13,0-2-1,2-3-5,1-1-4,0-2-3,2-2 2,1 1-5,2-11 4,-4 16-4,4-16-5,6 12 3,-6-12-9,14 11-34,-14-11 35,18 7-39,-18-7 43,15 7-51,-15-7 31,10 5-2,-10-5-8,11 5 0,-11-5-1,5 9 16,-5-9 13,0 0 1,-8 12 2,8-12-4,-14 9-5,14-9 0,-16 8 0,16-8-41,-13 5-61,13-5-5,-13 2-135,13-2-64,-9-4-183,9 4-94,2-18-1954</inkml:trace>
  <inkml:trace contextRef="#ctx0" brushRef="#br1" timeOffset="66485.7629">24647 7625 537,'0'0'849,"0"0"-553,7 9 40,-7-9-65,0 0 27,0 0-71,0 0 36,6 6-71,-6-6 29,0 0-70,12 2 36,-12-2-87,11-2 34,-11 2-79,21-2 35,6-8 10,-15 7-87,1-2 47,0-2-60,-2-1 41,2-1-69,-2 2 57,-4-1-61,0 0 45,-3 0-47,-4 8 45,5-12-52,-5 12 64,-5-9-58,5 9 65,-23-1-2,13 4-16,-4 4 62,1 0-55,-2 5 1,1 1-9,-1 1-1,4 0 7,-3 1 4,2 2-13,3-1 29,0 1-2,4-3-7,-1 0-4,4 0-4,1-2 6,2 0-2,0-1-6,4-3-24,4 0-53,1-1-45,4-3-7,2-2-122,2-1 2,2-3-89,6-3-1,3-3 2,6-5 34,1-5-10,3-1-17,41-40-607,-37 22 246</inkml:trace>
  <inkml:trace contextRef="#ctx0" brushRef="#br1" timeOffset="66652.7577">25229 7420 1408,'17'-18'562,"-5"1"50,-1 3-117,-1 3-44,-2-1-124,-1 4-47,-7 8-97,10-9-10,-10 9 78,-4 14-122,0 1 11,-6 3-35,-1 7 2,-4 8-32,1 2-13,-3 1-9,4 1-24,-3 0 16,3-1-11,0 1-6,1-2-7,3-6-5,-2-1-20,-8 24-146,10-31-22,3-1-9,-1-3-87,0-3 42,0-2-47,-1-2 10,1-3-86,7-7-81,-15 5-76,15-5-364,-15-5-423</inkml:trace>
  <inkml:trace contextRef="#ctx0" brushRef="#br1" timeOffset="67403.7571">24969 7836 749,'-10'-9'536,"2"2"-37,8 7-5,-12-13-47,12 13-46,-9-12-53,9 12-101,-8-8-4,8 8-40,-5-6-38,5 6-68,0 0 14,-2-7 21,9-6-105,1 8 26,3 1-38,5-3 27,0 1-8,4-1-8,2 0-5,6-3-3,3 1-4,-2 0-3,1 1-2,-1-2-4,0 2 1,-4 1-3,20-7 3,-21 9-5,-9 0-5,2 3-6,-1-4-1,-6 5-7,0-2-1,-10 3 2,18 0-1,-18 0 8,10 4 0,-10-4 9,5 10 6,-5-10-1,-4 18 3,-5 4-7,7-9 16,-4 0-26,2 1 31,0 0-10,-1 0 4,3-3-1,0 2-4,-2-3 0,4-10 3,-1 22 2,1-22 2,5 18-2,-5-18-5,9 11 5,0-6-6,-9-5-9,20 3-6,-8-4-11,3-2-14,1-3-14,2 0-35,2-2 8,-2 0 15,-2-1 10,-2 2 19,-1 2 29,-2-3 14,-1 4-3,-1 0-6,5-2-17,-14 6 0,0 0 8,0 0 2,12 3-4,-12-3 2,0 0 0,-2 13-3,2-13 9,0 0 1,0 14 1,0-14 4,0 0 5,2 13 8,-2-13-3,7 10 25,-7-10-18,13 3-1,-13-3-7,19-3-10,-5 2-10,0-2-7,2-2-12,0 0-4,0-2-2,-1 2 7,0 0 0,-2-2 3,-3 5-2,0-2 2,5-3-27,-15 7 23,9-2 6,-9 2 1,0 0 2,14-2 1,-14 2 1,0 0 3,0 0 3,11 3 2,-11-3 3,0 0 7,0 0 9,14 2-1,-14-2-4,0 0 5,15-1-8,-15 1-2,23-4-1,-13 1-1,5-2 2,-2 1-9,3-3 2,-1 2 5,1-1-4,-1-1 2,0 0 0,-2 3 4,1-3-2,-6 0 24,8-1 42,-16 8-43,13-10 2,-13 10 3,9-11 1,-9 11 14,5-11 8,-5 11-5,2-10-10,-2 10-9,0 0-9,5-11-14,-5 11-7,0 0-3,0 0-5,0 0-7,-18 4 5,13 2 9,-3 2 2,0 2-25,-1 1 27,1-1 0,0 1 0,2 1-1,-1-1-1,1 0 2,1-1-1,1-1-2,-1 0 3,5-9 0,-5 20-18,5-20-34,2 10-74,-2-10-105,10 5-73,-10-5-189,13 2-49,-13-2-527,19-3-681</inkml:trace>
  <inkml:trace contextRef="#ctx0" brushRef="#br1" timeOffset="68357.3094">27308 7483 245,'9'-5'957,"-9"5"-252,0 0-101,6-5-194,-6 5-45,0 0-133,0 0-6,0 0-100,0 0 19,0 0-77,4 12 36,-8-4-62,-2 3 61,2 4-68,-3-1 52,1 3-66,0-2 11,2 3-5,2-2 44,-3 2 11,3-1-14,2-1-8,0-2-6,7 17 52,-1-20-53,3 1 1,5-4-4,3-1-9,4-1-6,1-3-7,-1-3-2,1-1-1,3-4-25,-1-2 17,2-4-2,1-4-15,-4-2 13,-2-2-26,17-20 80,-24 25 50,-3-1 23,1 2 1,-6 1-4,1 3-44,0 0-12,-3 1-33,-4 8-9,7-8-18,-7 8 1,0 0-12,0 0 3,0 12-5,0-12 5,-5 18-4,3-7 2,2 0-2,0 1 1,0 2-6,2 2 12,1 0-5,-1 1 6,3-1-12,-1 1-26,0-2-65,2 2-58,1-4-62,-1 0-74,0 2-43,7 7-684,-3-10 329,-4-5-455,1 0-749</inkml:trace>
  <inkml:trace contextRef="#ctx0" brushRef="#br1" timeOffset="68682.3096">28409 7849 709,'0'0'877,"16"7"-265,-16-7-98,9 7-161,-9-7-23,8 14-101,-8-14 47,0 20-81,-3-9 29,-2 3-71,-4-1-7,-1 2-54,-3 1 23,-23 20-38,17-20-197,-4-2-68,-1 3-149,1-5-186,-2 0-651,6-6-785</inkml:trace>
  <inkml:trace contextRef="#ctx0" brushRef="#br1" timeOffset="69219.854">29036 7645 137,'0'0'893,"10"-9"-244,-10 9-42,11-8-157,-11 8 6,12-10-49,-6 5-4,-6 5-25,14-11 307,-14 11-394,10-10-20,-10 10-46,9-5-50,-9 5-42,8-5-35,-8 5-29,0 0-32,0 0 5,16 6-13,-16-6-7,8 15 1,-4-2-4,0 2-2,2 21 9,-2-14-9,-1-1-6,1 1 1,-1-2 0,1 1 2,1-1 0,1-1-1,1-4 1,1 1 0,1 1 7,2-2 4,0-4 0,0 0 10,3-4 15,12 0 69,-12-7-59,4 0 0,-3-7 15,4-3-36,-2-5 9,2-1-29,0-7 15,-3 0-30,-1-2 31,-1-1-12,1 4 38,-5-2-33,1 7 11,-1 0-41,-3-1-35,0 4-62,-1 5-88,-1-1-87,1 0-122,1 3-68,-1 2-67,-6 5-54,16-9-78,-16 9-678,18-5-942</inkml:trace>
  <inkml:trace contextRef="#ctx0" brushRef="#br1" timeOffset="70858.5626">30574 7437 707,'0'0'561,"6"-9"-108,-6 9-84,6-13-46,-3 4-73,-3 9-12,2-20-18,-1 8-1,2 0-10,0-5-8,-1 1-20,2-2-13,2-2-26,2 0-34,1 2-72,1-3 39,4 0-61,1 2 44,3 1-60,2 1 46,3 2-62,1 2 50,2 2-56,2 2 52,29-3-51,-31 10 32,0 2-3,1 2-2,-5 3-8,1 4-11,-5 0-4,-3 5-17,-4 4 10,-1-1 8,-5 2 7,-3 3-6,-4-4 10,-1 4 0,-5 2 4,-20 25 15,9-20 32,-3-3 7,-2-1 4,1 0 11,-1-1-33,2-5 41,1 0-54,2-1 16,-2 2-3,4-4 33,2-2-45,1 0 31,4-3-28,1 1 41,0-2-25,1 1 41,3-2-14,0-2 12,5-7-20,-4 17-2,4-17-14,1 15-3,-1-15-14,6 15 6,-3-8-18,3 3-8,0-3-63,-1 1-24,0 1-120,4 6-311,-5-6 189,-2 1-58,-2-10-36,0 23-26,-1-10-60,-3 1-349,-1 3-398</inkml:trace>
  <inkml:trace contextRef="#ctx0" brushRef="#br1" timeOffset="71008.5457">30672 8023 1468,'-2'12'645,"2"-12"-33,-3 14-82,3-14-13,-1 12-40,1-12-54,0 0-54,8 7-77,-8-7-42,0 0-62,12-1-26,-12 1-115,9-3-188,-9 3-260,6-7-461,-6 7-591,0 0-1069</inkml:trace>
  <inkml:trace contextRef="#ctx0" brushRef="#br1" timeOffset="73558.5628">27327 8133 411,'0'0'483,"-10"-7"-115,10 7-90,0 0-71,-9-7-28,9 7-35,0 0-28,-12-5-29,12 5 0,-8-4-2,8 4 3,0 0-1,-9-8 2,9 8 2,0 0-2,-14-6-3,14 6-6,0 0-4,-11-6 5,11 6 6,0 0 12,-12-2 14,12 2 3,0 0 0,-7-5-50,7 5 60,0 0 92,-12-2-128,12 2 60,0 0-54,0 0 41,0 0-43,0 0 30,-10-3-47,10 3 25,0 0-38,0 0 18,0 0-42,0 0 15,0 0-18,0 0 15,27 3 25,-11-2-59,9 2 15,4 1-23,3 0 16,6-1-25,-1 2 20,7-2-20,2 3 10,2 0-6,-3 0 28,6 1-6,-4 0 8,1-2-8,0 2 12,30 5 45,-45-7-19,-6-2 13,-2 1 15,-4-1-8,-1-1 27,-3 0-16,-3 1 31,0-2-6,-1 1-7,-2 0-13,-11-2-11,18 2-19,-18-2-13,14 2-15,-14-2-56,13 1-78,-13-1-95,0 0-97,17 2-96,-17-2-219,0 0-102,11 2-824,-11-2-1156</inkml:trace>
  <inkml:trace contextRef="#ctx0" brushRef="#br1" timeOffset="74951.5635">26978 7207 230,'0'0'493,"0"0"-123,0 0-74,0 0-44,0 0-21,6-7-9,-6 7 1,0 0-16,0 0 195,0 0-212,0 0-9,0 0-67,0-10 50,0 10-71,0 0 36,0 0-70,0 0 37,0 0-70,0 0 46,0 0-72,0 0 47,0-12-62,0 12 49,0 0-62,0 0 60,0 0-60,0 0 56,-6 10-58,6-10 59,-3 12-7,3-12-8,-7 18 5,5-7-12,0 2 0,-3 1 2,3 0-3,0 1 4,-2 2-6,-5 14-1,4-12 1,-2 0-2,0 0-51,-3 0 64,0-1-55,-1 1 63,0-4-53,-3 2 65,1 0-37,-5-2 88,3-1-44,-2-2 63,-3 0-43,5-1 36,-21 7 65,20-12-70,0 0 10,0-1 22,3-3 12,1 1-2,1 0-14,11-3-18,-20 0-18,20 0-19,-11-7-39,11 7-45,-2-12 10,2 12-17,8-16 9,-1 8-27,3 2 19,-2 0-33,3 2 2,1 1-27,-1 2 35,0 3-37,1 2 49,-2 4-29,-3 4 47,1 2-39,-4 3 10,-4 3 16,0 4 12,-6 7 0,-11 27 36,8-29-22,-2-2 46,2 0-32,2-7 26,1 1-26,-2-2 10,4-4-10,0 0 33,4-3-31,0-12 33,4 21-35,5-11 24,5-2-78,9 0-33,39 1-418,-21-9-20,6-3-797,6-4-916</inkml:trace>
  <inkml:trace contextRef="#ctx0" brushRef="#br1" timeOffset="75654.5465">29926 7553 331,'7'-8'554,"1"1"-119,2 0-140,0-2-48,3 2-74,1-1-14,0 0-55,1 1 8,-1 0-7,1 0 20,-1 1-24,1-1 1,-2 3-34,13-1 69,-13 3-64,-13 2-22,23 0 28,-13 4-8,-10-4 27,11 13 12,-8-3 39,-5 4 10,-4 5-45,-5 5 22,-3 3-79,-4 3 49,-1 3-5,-2-1 51,-1-2-60,3 2 34,-1-1-44,2-2 19,4-4-27,3-1 21,1-5-27,3 1 16,2-5-33,1-1 16,3-2-26,1-12 12,4 17-28,2-10 15,3-4-25,15-1-20,-7-5-22,-2-2-58,4-3 44,-1-2-27,-1 0 44,-3 1-15,0 3 66,-4-1-23,0 1 19,-10 6-37,12-5 32,-12 5-32,0 0 49,-5 18-17,-19 22 88,6-5-60,-1 3-11,-1 2 7,0 0-19,2 2 8,0-1 3,4 0 26,-1-2 2,2-2 8,3-1-9,0-7-12,3-3-9,-2 0-5,1-4-3,1-4-6,-1 1-42,-1-2-49,-2-2-88,-1-4-151,-3 2-176,-3-4-251,-2-6-645,-1-3-976</inkml:trace>
  <inkml:trace contextRef="#ctx0" brushRef="#br1" timeOffset="78173.7509">27438 6877 657,'0'0'614,"-2"-10"-86,2 10-54,0 0-72,-2-14-50,2 14 164,-2-11-296,2 11-95,0 0 13,0 0-84,0-11 35,0 11-71,0 0 45,0 0-64,0 0 49,-6 11-61,6-11 53,-4 11-56,4-11 50,-4 14-46,4-14 51,-1 16-51,1-16 56,0 15-45,0-15 69,3 13-28,3-4 25,2-4 9,3 0-1,5-1-13,-1-3-6,6-1-6,4-2 6,0-3 30,3-2-30,33-16 61,-27 8-61,-3-1-31,-5 1 17,0-1-36,0 2 24,-5 0-35,-2 4-17,0 0-148,-5 3-76,-1 0-103,0 5-53,1 1-118,-3 4-609,1 0-747</inkml:trace>
  <inkml:trace contextRef="#ctx0" brushRef="#br1" timeOffset="78504.7442">29378 7217 1005,'0'0'832,"5"10"-107,-5-10-169,0 0-80,0 0-110,14-3-17,-14 3-30,18-6-9,-7-1 1,7-2-18,3-3-34,6-3-53,7-3-32,5 0-37,53-28 3,-41 22-204,-9 4-112,0-1-188,-2 3-152,-3 0-234,-4 0-707,-8 4-1073</inkml:trace>
  <inkml:trace contextRef="#ctx0" brushRef="#br1" timeOffset="90651.0432">6823 9176 303,'0'0'345,"0"0"-7,0 0-74,0 0 48,0 0-62,0 0 63,0 0-60,0 0 33,0 0-65,0 0 236,0 0-229,0 0-80,6-7 36,-6 7-63,0 0-7,0 0-1,0 0 1,-7-9-22,7 9-15,0 0-5,-12-7-10,12 7-21,-14-6-10,5 2-6,-2 1 30,-1 0-58,-2 1 44,0-1-54,-1 2 47,-1 1-53,-5 1 48,1 2-46,-5 0 45,-2 3-48,-2 3 2,0 0 5,-1 4 10,2-2 3,0 6 0,-24 12 7,29-12 1,2-2 37,1 2-43,4-3 39,3 1-35,1-1 37,2 0-37,2-3 38,2 0-39,2-1 36,4-10-36,-1 18 34,1-18-34,9 17 32,12-7-1,-5-6-36,1-3 29,2-2-27,3-4 20,1 1-26,1-4-1,2-2 1,-1-3-3,1-3 5,-1 0-19,-1-2 19,-1-1 5,-4 2 44,1 2 25,9-14 111,-19 19-87,2 1-11,-3 0-23,-3 3-21,1-1-18,0 2-18,-7 5-3,7-5-6,-7 5 0,0 0 3,-6 13-12,0-2 19,-4 5 1,1 2-3,-10 20 5,11-17 5,2 0-21,2-1-5,1-1-13,2 0 7,2 1-30,2-2-21,3 1-103,2-1-78,3 1-190,3-3-128,1 0-781,2-1-952</inkml:trace>
  <inkml:trace contextRef="#ctx0" brushRef="#br1" timeOffset="94685.8343">6491 8893 438,'0'0'332,"10"-3"-48,-10 3-36,0 0-10,0 0 2,0 0 3,0 0 2,0 0-12,-4-18 221,4 18-246,0 0-9,-6-11-18,6 11-66,-7-9 28,7 9-79,-11-12 34,3 7-72,0 1 41,-4-2-65,0 0 49,-5 2-63,1 0 53,-5 1-60,-20-2 35,18 4 15,-1 1-58,-1 0 57,-2 2-55,0 2 54,-3 2-57,-2-1 58,2 2-53,1 2 49,0 0-5,2 1-5,-1 2-3,3-1-4,0 4-3,-22 16-3,25-14-55,1 3 65,2 1-52,-1 0 59,2 3-51,3-1 51,0 1-53,1 0 55,1 2-40,2 1 61,1 2-33,2-1 42,0 0-52,5-2 53,1 28 16,4-28-62,0 1 59,2 4-58,3-2 58,2-2-50,2 0 54,1-1-47,1-2 46,3-1-48,2 0 46,2-3-45,7 1 50,2-1-46,2-2 14,40 13 20,-34-20-49,3 1 27,1-3-35,-5-3 29,0-1-33,2-2 34,0-1-38,0-2 36,1-1-34,0-1 29,1-2-33,3-2 32,1-3-35,-3 1 31,38-17-12,-42 11-23,-2 0 34,-3-3-32,0 0 38,-7 1-41,3-5 34,-7 3-34,0-2 32,-2-1-32,-2 1 7,-2-2 9,0 1 22,-4 1-1,-1 0 3,7-22 17,-11 20-22,0-2-5,-2 2-2,1-2-5,-3-1 22,1 0-29,-2 0 24,-1-1-23,0-1 35,-1 1-31,-1 0 23,0 2-14,-2 0 23,1 0-22,-8-20 48,4 22-35,-2 1-15,-1 2 5,-3-3-18,-5 4 13,-2-1-18,-3 0 12,-2 3-18,-3 1 12,-1 3-49,0-1-31,-1 4-123,-1 1-74,3 4-125,1 1-144,-4 4-182,2-1-351,0 1-693</inkml:trace>
  <inkml:trace contextRef="#ctx0" brushRef="#br1" timeOffset="95601.8407">7001 9590 154,'0'0'489,"0"0"-136,-5-9-74,5 9-67,0 0-39,0 0-26,0 0-28,-3-9-19,3 9 38,0 0-93,0 0 5,0 0-16,13-3-1,-13 3-4,16 7-3,-2-2 12,0 0-1,8 3 12,4 5 3,7 2 10,4 2 16,3 2 13,10 5 3,61 25 75,-50-23-113,4 1 61,5-1-53,5-1 45,1 1-68,1 0 43,0-1-57,-3-1 48,-1-1-58,-5-1 50,-3-3-53,-6 0 64,-2 0-61,-10-5 47,35 13-9,-45-16-66,-8 0 55,-1-2-59,-8-2 57,0-2-60,-5 1 62,0-1-53,-3-1 59,0-1-44,-3 1 51,0-1-47,-9-3 46,15 4-60,-15-4 23,13 2-126,-13-2-43,0 0-130,13 1-28,-13-1-81,0 0-108,0 0-288,0 0-305</inkml:trace>
  <inkml:trace contextRef="#ctx0" brushRef="#br1" timeOffset="96258.8381">8910 10147 200,'0'0'294,"0"0"-54,0 0-32,0 0-24,0 0-46,0 0 124,0 0-98,0 0-67,0 0 58,0 0-83,1-12 68,-1 12-80,0 0 68,0 0-53,0 0 46,0 0-50,0 0 61,0 0-55,0 0 58,0 0-58,0 0 127,0 0-82,0 0-64,0 0 39,1-10-63,-1 10 44,0 0-65,0 0 50,0 0-59,0 0 50,0 0-61,0 0 52,0 0-64,0 0 49,0 0-50,0 0 48,0 0 27,0 0-50,0 0 63,0 0-46,0 0 57,0 0-45,0 0 54,0 0-55,0 0 53,0 0-61,0 0 46,0 0-63,0 0 43,0 0-54,0 0 25,0 0 14,0 0-59,0 0 37,0 0-57,0 0 38,0 0-62,2-10 39,-2 10-58,0 0 56,0 0-43,0 0 59,0 0-50,0 0 56,0 0-66,0 0-75,0 0 57,0 0-91,0 0-1,0 0-116,0 0-71,0 0-484,0 0-403</inkml:trace>
  <inkml:trace contextRef="#ctx0" brushRef="#br1" timeOffset="97072.8361">5949 9668 211,'0'0'517,"8"-5"-94,-8 5-64,0 0-44,10-6-37,-10 6-36,0 0-37,6-6-24,-6 6-28,0 0-23,0 0-18,5-7-17,-5 7-20,0 0-16,0 0 21,0 0-56,0 0-8,0 0-3,0 0-4,0 0-2,0 0-1,0 0-3,-10 5-2,0 2 0,-4 0 1,-7 2-1,-6 4 13,-8 5-16,-7 2 4,-75 28 4,50-22-2,-3 1 14,-4-1-28,-4 2 87,-2-3-36,-3 1 81,-1 1-35,2-3 62,3-4-48,5 2 51,4-4-67,7-1 37,11-3-65,6-3 39,-32 10 6,48-14-88,6 0 41,3-3-53,2 1 43,4 0-37,1-1 25,2-2-44,0 1 41,12-3-46,-18 4 42,18-4-53,-15 5 53,15-5-51,-11 3 52,1-1-21,10-2-25,0 0 49,-14 3-47,14-3 44,0 0-49,-12 2 51,12-2-53,0 0 49,0 0-60,-12 2 15,12-2-102,0 0-8,0 0-71,-9 4-91,9-4-468,0 0 284,-8 8-442,8-8-490</inkml:trace>
  <inkml:trace contextRef="#ctx0" brushRef="#br1" timeOffset="97699.8306">4231 10369 2,'0'0'511,"0"0"-111,1-11-58,-1 11-38,0 0 314,0-13-315,0 13-38,0 0-22,0 0-32,-1-12-40,1 12-39,0 0-28,0 0-27,0 0-19,0 0-19,0 0-12,0 0-7,0 0-5,0 0-8,7 7 5,-7-7-10,3 22 3,-2-10-2,2 5 0,-3 1 3,1 1-8,-1 2 5,0-1 1,0 4 0,-2 0-55,0-2 68,0 1-52,0-5 59,0 3-53,-5 14 26,4-18 34,0-3-57,1 1 59,-1-4-55,2 0 72,-2-1-10,3-10 98,-2 16-15,2-16 76,0 0-55,-3 13-47,3-13-61,0 0-20,0 0-9,0 0 45,9-11-63,-9 11 50,13-9-59,-6 4 48,1 0-57,0 0 51,1 1-58,-9 4 50,20-5-53,-20 5 52,19 0-52,-19 0 52,20 4-47,-10-1 47,7 6-24,-17-9-15,11 9 1,-11-9 56,5 12-54,-5-12 63,-4 14-60,-2-5 59,-3 0-57,-1 1 50,-5 0-54,0 1 39,-3-3-101,-1 0-7,1-1-136,-16-1-487,15-6-401,3-2-731</inkml:trace>
  <inkml:trace contextRef="#ctx0" brushRef="#br1" timeOffset="98333.8361">4271 10259 465,'-2'-10'392,"-3"2"-86,1-1-53,-1-1-23,-1 3 7,-1-1-12,-1 1 2,0 0-33,0 0-10,-1 2-18,-1-1-25,1 1-27,-12-1 46,10 2-106,-2 3-16,-1 2-6,-1 3-5,-3 2-13,-3 2 18,-1 4-22,-3 5 14,1-2-11,-3 9 7,-1-1-15,2 2 17,1 3-17,2 0 14,-23 35 47,23-27-31,4-1 14,2 2-8,0 0-48,3 2 59,2 0 10,0 2-5,5 0 13,2-8-10,2 3-7,1-1 1,3-2 7,0 1 0,3-1 2,4-1-6,0-1-3,5 2-1,3-1 0,1-3-2,2-1-52,1-2 49,0-5-45,3-2 43,1-1-47,0-3 53,3-2-53,1-1 50,1-4-43,-3-1 43,39-3 5,-30-5-40,2-2 37,0-4-41,4-2 32,-1-3-39,-1-1 28,-1-3-25,-3-5 23,1-1-31,-2-5 29,0 0-35,-4-4 31,-2-2-41,-2-2-1,19-39-16,-28 35 55,-2 2-42,-4-1 39,-3 0-40,-3 4 42,-3 2-45,-3-1 44,-3 1-25,-3 0 35,-1 0-40,-3-1 35,-5-2-38,0 3 34,-4 1-38,-22-25 1,19 31 34,2 5-52,-2 1 10,3 2-86,-4 3-1,0 2-107,2 2 0,3 5-68,0 2-51,1 2-30,1 3-33,-1 5-69,0 0-331,1 3-329</inkml:trace>
  <inkml:trace contextRef="#ctx0" brushRef="#br1" timeOffset="98801.8344">4504 11003 458,'0'0'385,"0"0"-51,0 0-31,0 0-22,-1-11-12,1 11-24,0 0-45,0 0-41,0 0-35,0 0-25,0 0-23,0 0-21,0 0-7,19 2 20,-19-2-42,14 9-6,-3-1 13,2 2 18,2 1 16,0 1 13,7 8 14,-1-3 18,5 7-20,3 4-10,0 0 17,7 11-33,1-1 61,2 5-64,40 52 46,-39-42 76,2 3-39,2 2 12,0-1-60,0 0 12,-1 0-47,1 0 12,-2-6-40,-2-1 20,-1-4-32,-1-2 21,-2-5 13,-7-6 3,-1-3-7,22 24 44,-31-32-46,-1-4-3,-3-4-4,-2-1-2,-3-3 18,0 1 28,-2-4 21,-1 1-6,0-2-2,-1 0-26,-6-6-11,11 5-64,-11-5-61,12-1-71,-2-3-280,-10 4 90,11-8-40,-11 8-165,10-9-81,-10 9-604,8-5-820</inkml:trace>
  <inkml:trace contextRef="#ctx0" brushRef="#br1" timeOffset="99257.4007">6190 12260 346,'0'0'483,"0"0"-116,0 0 130,6-6-322,-6 6-24,0 0 1,0 0 39,-6-7-81,6 7 37,0 0-77,-12-5 36,12 5-67,-12-3 55,12 3-53,-17-1 48,17 1-64,-20 4 51,-3 2-8,10 0 48,0 2-60,0 1 45,-2 1-39,1 5 42,0-3-70,1 2 62,3 3-42,-1-1 52,2 0-36,2 2 44,2-1-45,2 1 36,0-1-64,6 17 100,2-17-22,2 0-69,4 1 37,2-3-51,3 0 37,1-4-49,2 0 29,3-2-42,-1-3 33,1-1-44,-4-1 26,2-3-68,-2 0 19,-1-1-121,16-5-261,-18 1 68,-2 1-67,-2-2-51,-1-2-86,-1-1-301,-2 1-383</inkml:trace>
  <inkml:trace contextRef="#ctx0" brushRef="#br1" timeOffset="99847.3989">6285 11947 287,'-11'-12'631,"1"5"-158,-1-2-109,1 1-73,-4 0-55,1 2-54,-1 0-22,0 0-12,-2 3-11,1-2-10,-3 3-15,0 2-15,-1 0-11,-23 5 65,18 2-87,2 0 15,-6 4-5,1 2-1,0 2-60,-4 2 53,2 2-63,2 3 68,1-1-62,1 4 67,2 1-33,0 1 36,3 1-57,0 2 49,-13 31 6,21-32-63,2 2 68,3-2-51,0 3 63,5 1-38,0-7 37,2 2-54,3 3 44,1 1-37,2-1 34,3 1-33,2-2 26,2 2-44,3 2 29,21 25-23,-15-31-20,-1-1 4,4-2 0,1-2-14,2-3 16,-2-6-2,2 1 6,1-1 2,3-5 3,1-1-2,-1-2 3,3 0 0,-5-6-3,2 0-1,40-7 32,-32-3-36,0-2 7,-2-2-17,1-6 10,-4 1-13,-1-3 5,-1-2-8,-2-2 6,-4-2-10,0-3-4,-3 0 5,-4-1-2,0 0 1,-4-3-1,8-28 24,-17 31 7,0 3 4,-5 0 35,-2 3-9,-1-1 14,-3-2-9,-5 2-19,0-1 9,-1 3-8,-5-1-10,0 4-7,-9-3-9,-3 4-8,-2 2-5,-2 1-5,1 5-30,3 2-64,-1 0-74,5 3-144,0 3-100,3 3-121,1-1-113,0 3-693,4-1-936</inkml:trace>
  <inkml:trace contextRef="#ctx0" brushRef="#br1" timeOffset="100957.4083">9119 10343 661,'0'0'665,"0"-20"-188,0 20-26,-1-17-154,1 17-6,1-15-96,-1 15 41,0-16-50,0 16 63,0-14-61,0 14 42,-1-12-66,-1 2 99,2 10-175,0 0-26,-1-13-22,1 13-11,0 0-12,0 0-10,0 0 1,0 0 43,-9 13-54,4 1 43,-1 5-55,-2 3 52,-2 2-49,1 3 48,-2 2-43,-8 29 17,9-29 6,1 0 7,0 2 0,1-1-22,1-2 29,-1 0-24,2-1 16,1-4-3,1-1-2,-2-2-4,2-1-2,1-5-1,1 1-2,-1-2 2,1-2-2,-1-1 6,3-10 3,-4 18 4,4-18 25,-2 13 37,2-13 2,0 0-15,-8 7-15,8-7-39,0 0-21,-10-9-23,5 3 25,-1-2-20,-9-15 19,7 11 0,-1 0-1,-1 2-1,1-1-3,0 1 2,1 1-8,-1-1 4,1 4 3,-1 0-5,-1 1 1,1 1 0,-1 2-1,10 2-2,-23 0 2,2 7-14,9-1-2,0 1 28,2 1-20,1 2 25,0-1-20,1 0 24,3 1-18,0-1 23,3 1-3,-1 0 3,3-10-1,1 17 1,3-9 1,3 1 1,11 4 16,-5-7-16,2-1-4,2 0 3,2-3-4,-1 1-18,2-2-38,-1-1-54,0-1-96,0-2-86,1 1-97,-1-5-126,2-1 81,-5-4-669,5-2-711</inkml:trace>
  <inkml:trace contextRef="#ctx0" brushRef="#br1" timeOffset="101559.4195">9268 10135 435,'-4'-13'474,"0"3"-108,1 1-85,-2-1-53,-2 1-42,-2-3-20,1 4 29,-4 0-64,-2 0 51,0 0-55,-2 3 50,-1-2-68,-2 3 42,1 1-73,-23-4 77,18 7-67,-2 2-44,-2-1 35,1 4-57,-6-1 57,0 4-50,2 1 45,-2 1-56,-3 4 57,2 1-61,2 2 59,0 2-64,1 2 60,1 4-62,1 1 89,-25 31 47,27-25-110,2 0 45,2 0-66,1 2 79,1-1-57,1 1-1,3 0-5,-1 2 11,3-1 13,1-1-36,1 2 28,3-7-5,-1 2-8,4 0-3,-1 0 2,4 0 2,-1 0 5,2-5-4,2 1 21,3-1-21,1 4 21,1 1-23,4-5-3,2 2 0,2-2 0,3-2 13,6 4-3,1-2-1,30 20 52,-22-25-44,2-4 7,3 0 7,2-1 6,3-4 0,0 0 8,1-4 4,2-3 9,-6 0 9,1-5-2,2 0-14,-2-3 17,-1-1-13,6-3-6,38-16 56,-40 9-83,-3-3-12,-1-3-2,-1-4-11,-2-1-1,-2-2-8,4-9-4,-8 3-9,3-8 1,-7 5-4,-2-2-8,-4 1 0,-2-2-1,-1-1 2,5-38 1,-14 39 4,-5 3-3,-2 2 2,0-3-5,-5-3 6,-3 1-5,-1 0 0,-4 3 0,-1 0 7,-3 4-7,-1 1 0,-4 4-5,-2 0 2,-2 6-9,-21-9-154,20 19 5,3 4-80,-2 4-101,0 0-70,-1 8-176,2 0-59,-4 2-663,0 3-922</inkml:trace>
  <inkml:trace contextRef="#ctx0" brushRef="#br1" timeOffset="103234.412">6978 9513 567,'0'0'465,"0"0"-61,0 0 294,0 0-403,0 0-26,0 0-71,0 0 38,0 0-77,0 0 36,0 0-82,0 0 32,0 0-81,0 0 37,0 0-71,0 0 18,0 0-42,0 0 46,0 0-29,8 5-44,-8-5 54,1 12-52,-1-12 58,4 17-40,-3-3 53,0 1-48,0 2 67,1 0-45,0 2 71,-1 0-65,1 1 55,-1-1-28,0 1 19,0-1-24,1-1 5,-1 0 0,0 1-6,1-2-11,-1-1 0,0-1-4,-1 0-6,1-4-31,-1 0 25,2 1-28,-2-12 25,1 18-28,-1-18 30,1 14-25,0-2 55,-1-12 24,0 0 2,0 15 51,0-15 13,0 0 32,0 0 8,0 14-1,0-14-42,0 0-22,0 0-26,0 0-23,-5-10-32,5 10-11,-2-17-25,-1-12-34,3 12 12,0-4 4,0 2 2,2-1 3,-2-1 3,1 0 2,0 2 3,-1 0 19,1-1 5,1 1-6,-1 0-2,0 0 1,-1 2 12,1 0-2,2-10 13,-2 16-29,1 0 0,-2 11-2,1-21-4,-1 21-2,3-16-1,-3 16-3,2-13-1,-2 13-1,1-13 0,-1 13-1,2-9-2,-2 9 1,0 0 0,2-5-6,0-8 4,-2 13 4,0 0 0,0 0 1,5-10 0,-5 10 2,0 0-2,0 0 2,7-6 2,-7 6 4,0 0-6,0 0 4,11-4 1,-11 4-1,14-3 10,-14 3-4,13-2 5,-13 2 3,20-3 2,-20 3 2,24-3-4,-13 2 3,3 0-3,0-1 1,1 1 14,2 0 21,2 0-2,-3 1-19,3-2 2,12 2 6,-16 2-33,0-2 8,-2 1-27,1 0 19,-2 0 10,-12-1-7,24 2-7,-24-2 2,19 2 6,-19-2-3,17 0 0,-17 0-5,15 3 8,-15-3-10,19 3-35,-19-3-70,0 0-91,16 2-98,-16-2-131,12 4-105,-12-4-190,15 5-793,-15-5-1143</inkml:trace>
  <inkml:trace contextRef="#ctx0" brushRef="#br1" timeOffset="105171.4037">6487 12307 171,'0'0'397,"0"0"-122,0 0 0,0 0-77,0 0 41,0 0 158,0 0-238,0 0 42,0 0-77,0 0 40,0 0-64,0 0 40,0 0-71,0 0 42,0 0-64,0 0 50,0 0-56,0 0 52,0 0-55,0 0 57,0 0 27,0 0-99,0 0 57,0 0-58,0 0 52,0 0-63,0 0 48,0 0-61,0 0 51,0 0-53,10-5 48,-10 5-51,0 0 49,22 0-55,-22 0 53,21-4-56,-7 3 54,1 0-49,3-4 63,2 3-38,2-3 21,2 0 29,1-2 18,5 0-11,1 0-13,0 0-11,1 0 42,-2 0-58,2-2 43,-2 2-55,34-10 71,-31 7-21,0 1-40,6-4 30,-7 4-40,0-1 35,0 0-38,-1-1 35,-1 2-38,0 0 30,-2-1-32,1-1 29,1 3-33,-2-2 27,0 0-32,28-9 22,-27 10 5,0-1-37,-1 2 31,1-1-24,0 0 12,0 1-17,0-1 26,-1 1-28,1 0 25,0 1-32,-1-2 33,-3 3-32,-1-2 31,2 0-28,23-4 35,-24 5 14,-2 0-23,0-1 24,1 1-20,-1 0 19,0 0-27,0-1 20,1 1-18,4-2 11,-4 1 14,-1 0 10,-3 2-14,2-2 6,-1 1-11,16-5 42,-20 7-27,0-2 1,0 2 0,-2 0-1,1-2-3,-1 2-1,2-1-2,-2 0 3,1 0-6,-2 0 1,2 1-4,-2 0 0,-2-2 1,0 5-2,8-8 28,-10 7-25,-10 3 7,15-7 5,-15 7 7,14-6 3,-14 6 2,13-5 5,-13 5-8,11-5 3,-11 5-9,10-5 8,-10 5-10,9-4 12,-9 4-13,13-7 50,-13 7-38,0 0-23,11-4 20,-11 4-4,0 0-7,10-5-30,-10 5 35,0 0-22,13-5-4,-13 5-3,7-5-10,-7 5 8,9-4-1,-9 4-3,18-8 12,-18 8-13,13-7 1,-3 4 3,-10 3 5,15-8 3,-6 3 4,1 1 2,-10 4-9,17-7 11,-8 3-2,-9 4-1,16-8 2,-7 4 3,-9 4-23,19-9 56,-19 9-39,10-6-1,-10 6 0,0 0 2,12-5-6,-12 5-24,0 0 0,11-7 0,-11 7 0,0 0 0,0 0 0,11-5 0,-11 5 0,0 0 0,0 0 0,9-7 0,-9 7 0,0 0 0,0 0 0,0 0 0,0 0 0,0 0 0,7-6 0,-7 6 0,0 0 0,0 0 0,0 0 0,0 0 0,0 0 0,0 0 0,0 0 0,0 0 0,0 0 0,0 0 0,7-5 0,-7 5 0,0 0 0,0 0 0,0 0 0,0 0 0,0 0 0,0 0 0,4-9 0,-4 9 0,0 0 0,6-8 0,-6 8 0,0 0 0,5-8 0,-5 8 0,0 0 0,6-12 0,-6 12 0,0 0 0,7-11 0,-7 11 0,3-9 0,-3 9 0,4-9 0,1 1 0,-5 8 0,4-8 0,-4 8 0,0 0 0,5-12 0,-5 12 0,4-6 0,-4 6 0,0 0 0,5-11 0,-5 11 0,0 0 0,4-9 0,-4 9 0,0 0 0,6-8 0,-6 8 0,0 0 0,0 0 0,0 0 0,5-9 0,-5 9 0,0 0 0,0 0 0,0 0 0,0 0 0,0 0 0,4-8 0,-4 8 0,0 0 0,0 0 0,0 0 0,0 0 0,0 0 0,0 0 0,0 0 0,0 0-144,0 0-197,0 0-67,0 0-93,0 0-126,0 0-53,0 0-90,0 0-727</inkml:trace>
  <inkml:trace contextRef="#ctx0" brushRef="#br1" timeOffset="105769.3948">8915 11359 318,'0'0'521,"0"0"-127,0 0 5,0 0-73,0 0 42,0 0-93,0 0 41,0 0-70,0 0 32,0-12 177,0 12-273,0 0 42,0 0-55,0 0-6,0 0-1,0 0-6,-1-11-6,1 11-7,0 0-15,0 0-20,0 0-19,-8-6-24,8 6-17,-10-4-10,-10 4 10,6 1-35,-4 0-1,0 1-2,-2 3-5,-2-3 1,0 4-2,-1-2-2,2 1-1,-2 1 0,3 0-6,-3-1 7,1 2 3,6-3-2,-2 1 0,-13 4-1,19-5-2,0-1 1,3 1 0,9-4-2,-19 5 0,19-5 0,-13 4-1,13-4-1,-10 3-8,10-3 9,0 0 3,0 0 1,0 0 2,0 0 0,18 5-4,-5-6 7,4-1-3,3 1 1,0 0-1,2 0 3,1 0-2,2-2 16,0 3 7,2-2 13,1 2 19,0-3 36,2 1 30,5-2 1,-4 3-10,22-1 47,-32 2-110,0-1-13,-5 2-17,-1 0-8,-2 1-12,-1 4 12,-1-1-1,-4 5 3,-3-1-3,-1 3 3,-5 2 0,0 3 0,-4 3-7,-5 6-106,-15 26-468,7-20 97,1-1-233,-6 1-152,1-5-492,-2-2-944</inkml:trace>
  <inkml:trace contextRef="#ctx0" brushRef="#br1" timeOffset="107286.1483">5194 12226 566,'0'0'430,"0"0"2,0 0-94,0 0 32,0 0-84,0 0 27,0 0-75,0 0 34,0 0 179,0 0-273,-9-5-13,9 5-10,0 0-5,0 0-9,0 0-8,0 0-5,0 0-16,-8-5-8,8 5-6,0 0-3,0 0 0,0 0 1,0 0 1,0 0-2,-8-4-3,8 4-1,0 0 0,0 0-6,0 0-6,0 0-19,0 0 0,0 0-11,0 0-10,0 0-7,0 0-3,0 0-13,0 0 3,0 0-8,0 0 2,0 0-9,0 0 1,0 0-1,15-1-2,-15 1 2,18 3-1,-7 1 0,3 0-6,1 0 11,-1 3-9,2-2 9,0 1-7,0 1 13,-1-1 7,21 10 62,-17-9-26,-1 2 12,0-2-8,-1 0-7,-2 0-10,1-1-1,-2-1 8,1-1 7,-2 1 14,2 0-11,-3-1 9,0-2-23,1 0 9,0 2-26,11 0 42,-13-4-32,2 2-25,-13-2 15,21 2-12,-21-2 27,17 1-16,-17-1 25,16 0-28,-16 0 21,14 0-27,-14 0-5,14 0 8,-14 0 20,0 0-9,21-1 78,-21 1-56,0 0-2,14-2-2,-14 2 2,0 0-1,12-2 2,-12 2-44,0 0-11,0 0 0,11-3 0,-11 3 0,0 0 0,0 0 0,8-4 0,-8 4 0,0 0 0,5-7 0,-5 7 0,0 0 0,0 0 0,0 0 0,6-7 0,-6 7 0,0 0 0,0 0 0,0 0 0,5-8 0,-5 8 0,0 0 0,0 0 0,4-11 0,-4 11 0,0 0 0,0 0 0,4-10 0,-4 10 0,0 0 0,2-13 0,-2 13 0,4-12 0,-4 12 0,3-18 0,-2 7 0,3-6 0,1-23 0,-1 18 0,-1 0 0,2-1 0,-1 0 0,0 3 0,0 1 0,-2 2 0,1 1 0,-1 2-166,1 2-268,0 1-122,-3 11-271,3-19-179,0 11-640</inkml:trace>
  <inkml:trace contextRef="#ctx0" brushRef="#br1" timeOffset="109282.1481">4328 9900 349,'0'0'282,"8"-5"184,-8 5-259,0 0-10,9-7 21,-9 7-9,0 0-2,9-7-6,-9 7-21,0 0-10,8-7-12,-8 7-17,0 0-23,0 0-19,8-6-23,-8 6-14,0 0 19,0 0-50,0 0-15,8-4-6,-8 4-2,0 0-2,0 0-2,0 0 2,0 0-8,0 0 9,10 4 1,-10-4 12,0 0-4,6 6 3,-6-6 13,5 9 36,-5-9-78,3 10 84,-3-10-51,0 13 55,0-13-64,-1 16 57,-1-4-39,-2-1 78,-2 2-25,0 1-11,-2-1 83,-2 2-40,-1-1 10,-1 3 4,-14 10 155,13-13-152,-1-2-22,3-2 2,1 2-18,-2-3 4,3-1-8,0 0-1,0-1-8,1-1-9,1 1-5,7-7-13,-13 10-6,13-10-11,-9 9-4,9-9-9,-8 6 0,8-6-11,-6 5 5,6-5-8,0 0 1,-9 8-11,9-8 8,0 0-6,-6 6 5,6-6-1,0 0-13,0 0 12,0 0-2,0 0-1,-4 3-8,4-3 0,0 0 4,0 0-3,0 0 5,4 13 3,-4-13 3,13 6 7,-2-1 3,3 0 9,2 0 9,1-1 1,4 2-5,2 1 0,-1 0-6,23 5 11,-22-6-23,-2 0-18,-1-1 12,-2 2-9,0-2 14,-2 0-17,1 0 21,-2-1-21,-1 0 27,0 0-24,-3 0 18,3-1 0,-3-1-1,3 2-29,9 1-252,-9-2-112,-3 0-187,1 0-265,-2-1-652,-10-2-1104</inkml:trace>
  <inkml:trace contextRef="#ctx0" brushRef="#br1" timeOffset="124796.7623">14292 9539 353,'0'0'532,"0"-13"-35,0 13-121,0 0 44,0 0-76,0-13 43,0 13-29,0-12 291,0 12-350,0 0-24,-2-12-35,2 12-34,0 0-36,0 0-30,0-11-33,0 11-26,0 0-29,0 0-18,0 0-15,0 0-7,0 0-3,0 0 1,-6 25 9,3-8-11,0 7-2,-1 1 4,0 5-1,1 3 0,-3 0 1,2-1-17,1 0 19,-2-1-15,1 2 23,2-2-24,-2 0 20,1-4-15,1 1 13,0-2-18,0-1 18,1 0-18,-2 0-1,0-5-41,0-1-43,1 0 1,-1-3-25,1-2-31,-4 0-38,2-4-38,1 0 8,-5-4-104,8-6-16,-10 8-90,-3-13-393,8-2 383,-2-5-292,1 0-231</inkml:trace>
  <inkml:trace contextRef="#ctx0" brushRef="#br1" timeOffset="124999.7599">14133 9961 798,'0'-25'221,"3"1"-24,-1-2 83,2-4-50,3 1 67,7-29 260,-6 32-325,1-1 18,3 4-91,-2 2 15,2 5-88,0-1 28,1 2-73,-3 4 33,2 5-66,-1 1 46,1 1-63,-12 4 66,17 2-74,-8 3 58,7 12-11,-12-7-34,-3 2 53,-1 1-35,-2 2 79,-3 1-40,-4 2 2,-2 0-8,-1-2-7,-3 1-8,1-2-4,-2 0-8,3-1-25,-1-1-50,3-3-65,-6 5-282,9-8 37,8-7-107,-9 4-433,9-4-471</inkml:trace>
  <inkml:trace contextRef="#ctx0" brushRef="#br1" timeOffset="125387.7639">14544 9685 42,'11'-8'738,"1"2"-247,-6 2-29,3-1-116,-9 5 34,10-9-95,-10 9 34,4-8-81,-4 8 20,0 0-101,0 0 24,0 0-86,-18 3 31,7 5-72,-1 1 43,-2 4-69,2 2 50,-3-1-61,1 3-1,0-1-1,2 1 1,1-2 0,-5 16 2,10-19-11,3 2-25,0-4 45,3-10-38,-2 18 40,2-18-34,6 14 34,-6-14-30,15 7 27,-15-7-6,27 0 1,-10-4-2,0-4-5,1 1 0,22-20-7,-19 8 30,-4-1-63,3 1 54,-6 2-51,0 3 78,-1 2-39,-3 1 48,-4 2-51,3 0 26,-9 9-52,11-9 45,-11 9-44,0 0 60,0 0-47,5 16 12,-5-16-10,-2 20-1,1-9 8,-1 1 0,0 1 0,1-2-8,1 2-4,-1 1-66,2-2-1,0-2-49,1 0-37,1 2-24,1-4-33,2 1-37,9-2-371,-15-7 247,23 0 23,-10-3-95,-1-5-225,5-5-179</inkml:trace>
  <inkml:trace contextRef="#ctx0" brushRef="#br1" timeOffset="126183.7627">15122 9347 747,'9'-11'711,"-1"2"-174,-8 9-119,10-6-96,-10 6-51,0 0-64,4 11-26,-4-11 2,-4 41 209,0-20-178,-1 1-78,1 7-31,-4 0-12,2 1-17,-1 1-11,3 0-9,-3-2-11,1 1-9,0-2-6,1-4-8,1 0-32,-2-1-51,2-4-44,-6 14-171,6-18 115,-1 0-6,-2-6-1,2 1 0,-1-2-1,0-1 3,-2-1 15,8-6 19,-16 6 24,16-6 75,-15 3-34,15-3 104,-20-3 1,11 1 97,-12-2 191,12 0-123,-1 0 80,10 4-28,-16-6 7,16 6 0,-13-7-1,13 7-18,-12-6 8,12 6-8,-11-5-24,11 5-30,-7-6-36,7 6-26,-9-5-28,9 5 44,-4-9-94,4 9-8,0 0-10,6-10-9,-6 10-3,14-10-3,-5 5-7,5-2-10,-1 2-15,7-5-6,-2 3-3,2-2-13,1-1 0,0 0-1,25-11-49,-19 8 47,-2 1 3,-3 0 2,5-2 0,-5 1 4,2 0 6,-1-1 6,0 0-1,0 1 7,-2-1 5,-3 0 3,2 2-4,-3 0 4,1 0 2,16-13 13,-19 14 17,-1-1 4,-2 3 3,-2 0-7,1 0-24,-1 0 25,-2 1 9,-1 2 4,0-2 6,-7 8-4,13-12 5,-13 12-9,9-8-7,-9 8-10,11-12-5,-11 12-46,0 0 28,0 0 4,0 0-8,0 0 9,0 0-6,8 9 5,-8-9-2,-6 15 3,3-3-4,-2 1-1,1 0 0,0 2 0,-1 0 2,0 1-2,-2 5 1,2-2 6,-3 2 0,3 1-2,-1-2-5,-2 2 8,3 0-5,-1-1 5,-2 1-2,2-1 3,-2-1-3,3 0 2,0-1-1,-1-3-1,-6 13 10,7-16-9,0-1 6,3-3 1,-3-1 3,5-8 13,-9 16 16,9-16 17,-5 10-4,5-10-5,0 0-14,-8 4-6,8-4-10,0 0-3,-2-10 15,4 1 2,-2 9-30,6-11 13,-6 11-22,7-8-11,-7 8 2,14-8 21,-14 8-16,20-4 16,-20 4-22,19 3 21,-7-2-22,0 3 18,2 2-45,0 0-121,19 8-520,-13-4 60,-1 0-191,4-1-737,-2-1-1189</inkml:trace>
  <inkml:trace contextRef="#ctx0" brushRef="#br1" timeOffset="127184.7645">11117 9764 1027,'0'0'548,"0"0"-18,11-4-112,-11 4 15,0 0-70,6-7-2,-6 7-13,0 0-10,0 0-29,8-8-20,-8 8-25,0 0-29,0 0-35,0 0-46,6-6 69,-6 6-153,0 0-21,0 0-15,0 0-12,0 0-1,2 13-3,-2-13-8,-3 17 3,0-5-8,1 0 7,-1 2-8,1 2 7,-1-1-22,2-1 23,-8 20-2,6-18-4,-1 0 0,0 0 8,1 0-28,-1-1-26,3-2-62,-3 0-34,1-1-72,-1-1-11,4-11-59,-5 17 11,5-17-17,-4 12-77,4-12-143,0 0-1117,-10-7-90</inkml:trace>
  <inkml:trace contextRef="#ctx0" brushRef="#br1" timeOffset="127455.7649">11075 9576 707,'0'-12'686,"-1"0"-119,1 12-177,0-13-63,0 13-125,0 0 7,-3-13-89,3 13 23,0 0-80,0 0 34,0 0-67,-16 6 51,16-6-21,-4 10-66,4-10 48,0 0-59,-1 12 55,1-12-58,0 0 61,3 10-57,-3-10 51,0 0-59,13 3 56,-13-3-58,15-5 58,-8 0-59,1-2 60,1-2-61,-1 0 65,0-3-58,-1 2 60,-1-1-31,-2 1 66,0 0-51,-4 10 42,5-16-65,-5 16 37,3-12-80,-3 12 27,0 0-78,-7-8 39,-2 12-197,9-4 38,-12 13 28,9-4-82,-3 1-23,3 0-40,1 4-394,0-4-232</inkml:trace>
  <inkml:trace contextRef="#ctx0" brushRef="#br1" timeOffset="127767.7641">11384 9622 28,'0'0'863,"16"2"-296,-16-2-71,0 0-139,5 2 263,-2 8-265,-3-10-54,-8 12-8,8-12-37,-11 12-53,11-12-48,-9 12-30,4-3-27,5-9-35,-9 16 5,9-16-11,-5 15-10,5-15-14,-1 17 2,7 1 24,-1-8-37,2-1-2,1 0-5,4 2-2,0-1-4,1 0-4,1-2 1,-2 1-5,2 0-1,-2 1-42,-1-2 49,0 1-23,-3 0 34,0-1-19,4 6 109,-12-14-17,7 13-7,-7-13 22,-2 15-28,2-15 0,-5 14-36,-1-7 11,6-7-17,-9 12-3,3-4-50,-1-2-42,7-6-83,-8 10-47,8-10-76,-5 3-471,5-3 169,0 0-105,0 0-328,2-13-597</inkml:trace>
  <inkml:trace contextRef="#ctx0" brushRef="#br1" timeOffset="127998.7634">12027 9372 789,'17'-10'813,"-4"4"-160,0-1-194,-4 5-69,-9 2-79,19 2-45,-11 5 0,-2 2 2,1 5-22,-3 1-11,-2 2-22,2 5-29,-2 2-30,-2 1-20,0 1-20,0 1-16,-2 0-21,-2 0-15,3-1-11,-2 0-11,1 1-15,-2-1 7,-3 20-70,3-22-72,-2-2-33,0-2-87,1-3-28,1-2-41,-5-2-34,3 0-46,-4-3-24,1-2-56,1-3-77,-4-2-313,1-3-393</inkml:trace>
  <inkml:trace contextRef="#ctx0" brushRef="#br1" timeOffset="128942.2487">11886 9855 327,'0'0'779,"-14"-6"-50,14 6-129,-10-5-77,10 5-48,-9-9-39,9 9-30,-6-5-37,6 5-39,-7-8 195,7 8-338,0 0-33,0 0-38,3-15-16,-3 15-29,14-8-8,-3 3-20,2 0-2,3-1-14,4-3-29,2 1-4,3-1-15,4-3-20,3 2-23,39-17-58,-32 13 39,-5 0-10,1-1 2,-8 3 22,3-2 14,-3-1-4,0 1 18,0-2-3,-5 0 20,1 2 8,-2 0 4,-4 1 16,-1 2 15,-1-1 30,8-8 93,-14 10-74,2 2 9,-4 1-16,1 1-8,-1 0-12,-7 6-5,10-10-18,-10 10 0,9-7-18,-9 7 2,0 0-11,10-5 7,-10 5-10,0 0 14,6 13 4,-6-13-3,-3 19 0,0-8 0,1 0-4,0 4 1,0 1 3,-4 4 8,1 1 18,-2 1 3,0 2-4,0 1-5,-3 3-4,3-3-13,-2 2 7,-7 22 2,10-26-13,-2-1 9,1 0-11,1-3 12,-1 0-12,3-2 12,-3-2-10,2-1 11,1-2-8,0 0 12,4-12-5,-5 17 10,5-17 1,-4 12 10,4-12 24,0 0-32,0 0-21,0 0-12,0 0-23,8-14 25,-3 6-9,3-4 10,0 0-12,1 0 15,-1 1-9,1 1 12,1 0-10,-2 2 12,-1 1-11,7-7-12,-14 14 13,11-8-10,-11 8 10,9-2-6,-9 2 12,0 0-8,14 1 7,-14-1-5,0 0 9,13 8-9,-13-8 10,6 4-3,-6-4 5,8 6-6,-2-1 13,-6-5-1,9 5-9,-9-5 10,9 5-10,-9-5 10,10 5-16,-10-5 7,11 2-10,-11-2 10,15 0-10,-15 0 9,18-2-22,-18 2 25,19-5-14,1-5-30,-7 5 13,-2-1-15,1-2 11,-2-1-11,-1 0 4,1-1 0,-2-1 4,-1 4-1,-2-2 23,2 3 6,-7 6 0,6-12-1,-6 12-4,5-9 0,-5 9-1,0 0 1,0 0 0,0 0 1,-9-5 2,9 5 0,0 0 1,-10 6-6,10-6-9,-8 6 14,8-6-7,-7 5 19,7-5-15,0 0 19,-8 10-18,8-10 16,0 0 9,-3 9-15,3-9 16,0 0-2,0 0-4,13 5-3,-13-5-5,0 0-3,14 3-2,-14-3-7,13 4 1,-6 1-2,-7-5-4,11 11-8,1 2-1,-8-5 15,-2 2-3,-2-10 19,2 19-17,-2-19 5,0 17 0,0-17 14,0 15-15,0-15 17,0 13-14,0-13 19,0 10-11,0-10 20,0 0-14,0 12-37,0-12-9,0 0-19,9-9 24,-9 9-14,6-10 28,0 1-2,-2 2-7,1-1-4,1 1-13,1-1-1,-7 8-8,10-12-31,-10 12-51,10-10-53,-1 4-248,-9 6 195,14-3-111,-14 3 6,13-1-61,-13 1-69,18 0-411,-7-2-442</inkml:trace>
  <inkml:trace contextRef="#ctx0" brushRef="#br1" timeOffset="129221.2481">13409 9823 556,'0'0'498,"14"-8"20,-14 8-92,16-12 407,-16 12-454,8-7-3,-8 7-10,5-9-9,-5 9-42,8-5-42,-8 5-40,0 0-44,6-10-45,-6 10-15,0 0-35,0 0-6,9-6-32,-9 6-6,0 0 13,0 0-49,6 5 9,-6-5-16,4 11 10,-4-11-13,0 17 74,0-17 21,0 23-19,0-10-14,0-1-15,0 1-11,-2 1-7,2-1-4,-2 0-1,0 13 16,0-13-25,0-1 0,-1 0-7,1-2-18,0 2-40,0-3-54,2-9-47,-6 17-87,6-17-41,-4 11-104,4-11-64,-6 6-96,6-6-84,0 0-578</inkml:trace>
  <inkml:trace contextRef="#ctx0" brushRef="#br1" timeOffset="129437.2449">13466 9644 12,'0'0'524,"0"0"-178,0 0 33,0 0-139,0 0 20,0 0-110,4-8 36,-4 8-100,0 0 40,0 0-119,0 0 5,0 0-94,0 0-221,0 0 58,0 0-286,0 0-35</inkml:trace>
  <inkml:trace contextRef="#ctx0" brushRef="#br1" timeOffset="129832.2587">13470 9728 275,'0'0'974,"0"0"-572,0 0-43,0 0 58,0 0-63,4-9 57,-4 9-83,0 0-25,-4-8-45,4 8-44,0 0-48,-12-7-27,12 7-32,-13 3 0,13-3-9,-33 16 82,19-6-62,-2 2-7,0 3-12,1 2-24,-1-1-30,5 1 6,0 0-24,-3 0 13,5 0 1,1 0 28,2-2-20,0 2 5,1-3-17,3 1 10,0 7 38,4-11-49,2-1 2,1-2-9,-5-8 0,14 7-10,-14-7-5,22 2-15,-8-4-19,1-3-8,3-1 15,-5-2 7,1 0 24,-1-2 15,-1 1 82,-3 2 66,2-1 24,-2 1-20,-9 7 7,11-10-30,-11 10-23,9-6-41,-9 6-22,10-6-33,-10 6-7,0 0-27,11-2 8,-11 2-16,0 0 15,11 12-9,5 4-87,-5-5-37,3 3-158,3-2-58,8 0-119,2 2-208,2-3-182,1-4-714,1-2-1198</inkml:trace>
  <inkml:trace contextRef="#ctx0" brushRef="#br1" timeOffset="130693.2471">16790 9264 512,'2'-10'677,"-2"10"-111,4-16-50,-4 16-80,3-13-41,-3 13-78,5-10-67,-5 10 77,3-12-225,-3 12-24,0 0 1,6 12-15,-6-12 27,3 24-36,0-5 24,0 4-8,-2 3-6,0 8-12,-1 0-6,-1 1-4,-2-2-11,1 2 6,-6 31 88,3-34-66,0-6-9,1-2-8,0-2-8,1-3-3,0-3-4,1 0 3,0-4 3,2-12 13,0 18 4,0-18-7,4 10-16,-4-10-36,14 1-19,8-3-42,-10-1 30,0 1-7,0 0-1,1 0 5,0 2 4,-13 0-3,22 2 0,-12 0 4,-10-2 8,18 6 6,-18-6 9,8 8-1,-8-8 13,0 13 12,-9-2 34,2-5-26,-3 3-2,3-3-3,-2 0 0,-1-1-11,2 0-24,8-5-47,-14 7-67,14-7-80,0 0-60,-14 0-162,14 0 3,0 0-53,3-12-44,8-4-1356</inkml:trace>
  <inkml:trace contextRef="#ctx0" brushRef="#br1" timeOffset="130989.244">16916 9752 1182,'10'-5'169,"-1"1"77,-9 4-33,13-7 93,-13 7-53,13-3 46,-13 3-71,12-2 49,-12 2-60,12-5 42,-12 5-64,11 0-2,-11 0-14,14-1-26,-14 1-27,19-4-23,-9 2-18,1-1-3,3-1-23,2-1-12,-2-1-10,6-1-9,-2-2-4,0-1-13,1 0-14,13-16-115,-19 11 84,1-1-40,-6 3 80,0 1-23,-1 1 21,-2 1 4,-1 2-1,-4 8-7,3-13-6,-3 13-1,0 0-1,-7-6 2,7 6 60,-12 9-50,-4 8 44,7-5-27,1 0-4,2 2-4,1-1-1,0 2 2,1-1-1,1 2 1,2-3-9,0-1-35,2 0-36,2-2-27,1 0-30,2-1 4,1-3-101,15 1-274,-9-7 213,-1-1-52,5-3 39,4-2 37,-2-4-15,1-2-101,3-4 255,0-10-191,1-4-180,1-4 23</inkml:trace>
  <inkml:trace contextRef="#ctx0" brushRef="#br1" timeOffset="131215.243">17593 9319 1046,'9'-13'729,"-2"0"-161,-2 4-159,-5 9-86,7-9-63,-7 9-54,0 0-33,3 11 21,-6 0-30,1 2-30,-2 3-18,0 5-13,-5 26 61,4-18-70,0 0-15,-2 1-13,1 1-13,1-2-16,0-4-49,1-2-59,-2 1-59,2-2-20,-1-1-132,2-3-27,0-3-98,-1-2-25,0-1-98,-4 2-1464</inkml:trace>
  <inkml:trace contextRef="#ctx0" brushRef="#br1" timeOffset="132060.2527">17397 9688 744,'-11'-7'1374,"11"7"-934,-10-6-42,10 6-117,-9-5 12,9 5-69,0 0 32,-8-7-93,8 7-24,0 0-32,5-7-22,-5 7-19,17-8-21,-7 4-6,3 1-12,2 1-4,1-2-2,3 0 12,4-2-3,3 0-8,7 0-2,0 0-3,-1-2-6,0 2-8,-6 2 7,-1-2-2,0 1 0,-3 1-3,-2-1 2,-2 2 0,14-2 17,-18 2 0,-4 0 7,1 0-2,-1 1 9,-10 2-7,14-3-2,-14 3-17,13 0-5,-13 0-5,0 0 0,13 3 0,-13-3 0,0 0-1,2 14 2,-6 3 2,2-8-2,-2 1-3,0 0 0,2 2 0,-2 0 4,-1-1-4,2 1-6,1-1 10,-1 1-1,3-12 4,-2 19 3,2-19-2,1 17 5,-1-17 4,11 19 15,-11-19-16,16 8-5,-16-8-5,21 0-2,-8-3-12,2 1-9,0-5-20,3-1-33,0-4-29,-1 0 54,0-2-40,-2 2 69,0 1-42,-2 0 76,8-5-48,-13 8 22,-1 3-3,0-2-5,-7 7-4,11-8 52,-11 8-57,0 0 56,10-4-58,-10 4 50,0 0-49,0 0 50,0 0-43,10 4 46,-10-4-45,7 8 33,-7-8 18,0 0-45,7 7 10,-7-7 3,10 2 3,-10-2-3,15 0-5,-15 0 2,21-2 1,-21 2-2,23-3 1,-13 1 1,1-1-3,-11 3 4,25-7-5,-25 7-1,13-3-7,-13 3-2,0 0-4,14-1 53,-14 1-56,0 0 56,10 5-62,-10-5 13,0 0-1,5 10 54,-5-10-58,4 9 57,-4-9-57,5 13 36,-5-13-21,5 8 4,-5-8 2,9 5 5,-9-5-1,11 5 0,-11-5-3,18 2 8,-18-2-2,20-3-4,-7-1-3,0 2-18,2-3 2,-1 2-14,14-5-15,-18 3 28,1 1 2,-2 0 9,-9 4 2,15-5 7,-15 5-3,13-5-3,-13 5-5,9-4-1,-9 4-1,0 0 0,0 0 3,11 2-3,-11-2 4,0 0-3,0 0 8,1 15 5,-1-15 0,0 0-5,1 11 3,-1-11 16,0 0-8,3 13-4,-3-13 5,0 0 4,8 9-5,-8-9 4,7 5-4,-7-5 0,14 2-2,-14-2-4,18 0-6,-7-3 8,1-1-5,-2 2-17,1-4-36,1-1 25,0-1-71,-3-1 37,0 1-51,-3 0 68,2 1-39,-8 7 62,7-13-43,-7 13 8,-2-12 63,2 12-47,0 0 54,-17 0-45,17 0 48,-14 7-48,4-3 51,2 0-57,0 2 36,-1 2-111,0-2-63,3 2-166,0 0-48,0-1-140,1 8-1420</inkml:trace>
  <inkml:trace contextRef="#ctx0" brushRef="#br1" timeOffset="132692.2498">20104 9457 448,'0'0'502,"12"-9"6,-12 9-117,8-8 5,-8 8-110,6-16 292,-6 16-339,2-10-33,-2 10-29,-4-10-18,4 10-17,-8-10-14,8 10-19,-16-1-18,4 2-24,-3 4-10,0 0-12,-4 5-8,0 0-2,-3 6 43,-19 18-2,22-15-73,1 1 46,1-1-55,5-2 60,2 1-58,1-2 18,2-2-3,3-1 7,1-1 6,4-2 0,-1-10-1,8 17-5,-1-10-2,4-5-12,16 0-20,-9-5 0,0-1-2,2-5-17,1-1-12,1-5 10,0-1-88,-2-4 53,-2 1-39,-1 1 85,-3 2-2,-1 1 60,-3 3 31,-1 2-3,1 0-15,1-4-1,-11 14-32,0 0-2,0 0-4,11 3-3,-11-3-1,3 12 4,-3-12-1,4 19 5,-3-7 0,2 0 1,1 1-3,1 1-11,0-1-54,3 1 11,9 9-265,-4-13 0,2 0-58,4-2-128,-3-1-504,7-5-602</inkml:trace>
  <inkml:trace contextRef="#ctx0" brushRef="#br1" timeOffset="132959.2493">21245 9215 606,'13'-12'965,"-1"4"-210,-3-1-190,0 4-122,-9 5-107,15-9-99,-15 9-61,10-5-37,-10 5-26,0 0-28,8 9-4,-8-9-12,-1 20 47,-2-3-17,-2 5 11,0 1-7,-11 38 110,7-31-125,-2 6-14,1 0-6,0 0-11,3-4-9,-2-2-9,0 1-8,1 0-2,-1-2-7,-1 0-25,3-3-35,0-4-110,2-1-24,-1-3-47,-4 16-358,6-19 225,0-1-38,1-4 11,-3-1-1,3 1-49,-5-4-386,8-6-349</inkml:trace>
  <inkml:trace contextRef="#ctx0" brushRef="#br1" timeOffset="133304.2426">20986 9753 329,'-8'-9'688,"2"3"-189,6 6-16,-8-14-139,8 14-30,-1-15-116,1 15 14,7-15-94,0 6 27,4 0-72,3 1 50,20-12 65,-14 11-120,1-1 67,1 2-25,6-3 80,-4 4-45,0 1-7,-2-1-30,-1 3-13,-2 0-20,-2 3-17,-3-2-12,-2 3-10,1 0-4,-2 3-2,11 3 40,-13 0-41,1-2-20,-1 2 21,1-1 0,0 1-4,1 2 0,2-1 2,-2 0-4,5 1-2,-2-2-1,2 0-2,-1 0-2,3-3 0,-3 0-1,15 1 19,-14-4-20,-4-2-3,1-1-3,0-3-17,-3-2-6,1-4-28,-3 1-26,-3-4 9,-1 2 7,-3 0 22,-2-2 14,-2 2 5,-2-1 0,-3 3 2,-11-7-49,10 13-27,-1 1-47,-1 1-16,0 3-136,11 0-21,-22 2-111,22-2-15,-16 6-92,16-6-338,-13 6-410</inkml:trace>
  <inkml:trace contextRef="#ctx0" brushRef="#br1" timeOffset="133706.2473">22582 9274 1480,'14'-6'1099,"8"-1"375,-22 7-1020,17-3-147,-17 3-75,11 3-37,-11-3-48,5 14-16,-7-3-22,0 5 10,-3 6-7,-2 0-20,-3 5-15,3 1-11,-3 3-4,0-1-3,-8 33 79,10-34-67,-2 0-16,2-2-5,1 2-14,0-7 0,1-2-7,0-2-1,2-1-10,0-2 0,0-3-10,1-2-5,0-1-7,0 1 5,3-10-7,-8 14-120,8-14 8,0 0-16,-15-5 10,3-2 23,1 0 16,-5 1 10,-5 0 22,-3 1 24,-1 0 26,-3 4 14,0 2 2,0 2 12,-2 4 14,0-1 7,-19 12 32,28-8-36,3-1 16,7 1-8,2 0 11,4 0-6,5-10-5,0 19-7,5-10-5,5-1-50,4 1-42,3-1-106,4-2-88,2-1-140,0-1-96,21 2-811,-25-6 93,0 0-811</inkml:trace>
  <inkml:trace contextRef="#ctx0" brushRef="#br1" timeOffset="134338.5165">19889 9994 52,'0'0'556,"0"0"207,-6-9-478,6 9-40,0 0-27,0 0-14,0 0-20,-5-7-9,5 7-11,0 0-15,0 0-18,0 0-4,0 0-2,0 0-3,0 0 3,-5-7-2,5 7 125,0 0-138,0 0-8,0 0-8,0 0-45,0 0 24,0 0-29,0 0 54,14 2-8,0 0 24,5-1-21,9 1 25,9 1-15,12-2 19,7 2-4,87 1 130,-60-2-138,10 1-20,6 0 4,1 2-17,4 2-9,24 0 3,1 3 13,-1 0 5,-2 2 11,0 0-6,-2 0 20,-4 0 6,-19-3 2,-2 1-8,87 9 65,-100-10-114,-8-1-11,-4 0-8,-20-4-11,-3 1-2,-6-1-1,-9 0 16,-9-3 13,-3 2 27,-3-1 13,-2-1 2,-5 1-2,0-1 3,-2 0-19,8 0 45,-20-1-123,17 0-7,-17 0 0,13 0 0,-13 0-54,0 0-78,12-2-90,-12 2-73,0 0-96,0 0-71,10-5-139,-10 5-162,0 0-151,3-15-471,-1 5-986</inkml:trace>
  <inkml:trace contextRef="#ctx0" brushRef="#br1" timeOffset="134789.5166">23640 9525 100,'0'0'736,"-6"-15"-132,6 15-169,-6-17-6,6 17-135,0-24-48,1 12 19,1 1 13,3-4-67,-1-1-9,2 0-49,16-21 79,-11 19-131,4 1-55,-1 2 14,3 2-15,-2 0-14,3 3-8,-4 1-10,1 3-15,-1 1 1,0 1-11,-3 3-21,-11 1-4,18 2 8,-18-2-19,15 10 32,-10-2 3,-2 2 2,-5-1 4,0 6 3,-5-1 56,-2 5-58,-4 1 74,-1 2-41,-1-1-6,-1 1 33,0-2 42,1 1-9,0 1-8,1-2-12,-10 16 34,11-17-63,4-2-3,0-1-3,2 0 6,-1 0 5,3-1 1,1 0-4,0-1-9,2-2-5,1 0-5,-1 1-3,2-1-66,2 0-116,-2 0-79,3 10-587,-1-11 273,0-1-524,0 2-698</inkml:trace>
  <inkml:trace contextRef="#ctx0" brushRef="#br1" timeOffset="135001.533">23702 9981 865,'9'15'1901,"-9"-15"-1078,6 10-55,-6-10-140,8 6-56,-8-6-80,0 0-73,13 2-74,-13-2-70,0 0-55,11-2-95,-11 2-170,0 0-250,11-4-376,-11 4-1351</inkml:trace>
  <inkml:trace contextRef="#ctx0" brushRef="#br1" timeOffset="142903.0339">16835 10774 651,'0'0'657,"0"0"-112,3-10-69,-3 10-84,0 0-77,2-9-12,-2 9-72,0 0-12,0 0-73,2-11 86,-2 11-142,0 0-47,0 0 12,0 0-41,0 0 18,-7 8-25,7-8 33,-7 16-25,1-3 41,-1 3 20,-2 5-38,-3 4 19,0 3 2,-5 5-7,-21 40 49,17-35-71,0 2 3,-2-2-8,-1 0-5,3-4-4,0-2-3,1 1-8,1-5-24,4-4 28,1-2-24,3-4 27,0-3-24,1-1 37,3-3-25,-7 10 156,9-14 11,5-7 30,-9 11-8,9-11-45,0 0-21,0 0-35,0-13-19,5-2-27,5-6-10,2-8-13,6-5-9,2-5 1,2 0 0,5-4 16,19-29 95,-24 37-35,0 6 5,-2 2-20,-4 7-13,1 1-9,-5 3-14,2 4-18,-2 2-9,-1 1-9,0 4 0,-11 5-5,20 0-5,-11 7 7,0 1 4,8 23 2,-11-11 1,-1 3 1,-1-1-4,-1 1-1,-2 4-8,0-2-42,-1 2-58,-1-1-1,0 0-68,-2 0-28,1-1-79,-1 0 3,-1-1-48,-1-3-12,-5 19-349,5-25 338,0-1 14,0-2 10,0-3 22,-3-1 10,8-8 13,-12 9 6,12-9 45,-14 0 74,14 0 68,-14-7 53,6 1 98,-1 1 23,3-4 111,0 1 15,-1 0 113,2-2-10,-1 3 48,1-3-46,1 1 3,0 2-35,4 7-2,-4-20-42,4 20-33,-1-15-36,1 15-29,5-17-35,2 10-22,3-1-17,15-9-11,-7 8-96,2 0-62,0 1-69,3 1-36,1-1-123,1 2-6,4-4-106,-1 2 10,0 0-12,-4-1-30,3-2-296,-2 1-285</inkml:trace>
  <inkml:trace contextRef="#ctx0" brushRef="#br1" timeOffset="143143.0455">17264 10903 89,'5'-13'813,"-1"1"-154,-1 2-81,-3 10-114,5-17-31,-1 5 153,-4 12-396,2-12-12,-2 12-71,0 0-2,4-9-38,-4 9 26,0 0-34,-1 10 62,-3 1 6,1 0 5,0 3-18,-1 4-20,-1 2-17,0 2-15,-8 23 31,8-21-57,-1 0-3,0 1-4,1 0-6,-1-2-22,1 1-39,1-1-48,0-1-71,1-1-75,0-1-11,1-3-100,0-2-1,2 0-61,0-4-3,4 7-877,-4-18 64</inkml:trace>
  <inkml:trace contextRef="#ctx0" brushRef="#br1" timeOffset="143582.7495">17630 10960 431,'4'-12'596,"-2"3"-109,-2 9-75,0-15-60,0 15-76,-2-10-57,2 10-45,-9-6-36,9 6 19,-13 1-81,4 2 36,2 3-77,-6 4 125,-1 5 41,-3 2 13,-1 0-90,0 3-3,1-2-45,-8 15 64,13-14-60,0-3-64,3-1 34,-1 1-44,3-2-14,0-3-12,2 0-12,0-2 44,5-9-53,-3 15 54,3-15-44,0 0 49,6 12-60,-6-12 23,19-1-114,-19 1 40,21-5 62,-9 4-43,-12 1 56,21 0-59,-21 0 53,20 6-48,-9-2 58,-1 3-39,0 3 61,-1 1-56,-2 2 59,0 1-49,-1 2 67,-1 21-33,-5-19 27,0 2 1,0-2 17,-3 1 41,-3 2 37,0-2-22,-3 0 31,0-2-29,-3 0 23,0 1-28,-2-4 14,2 0-8,-4-2 2,1 0 20,-15 6 133,17-11-141,-1 0-8,3-2 21,0 0-7,2-2-6,9-3-25,-17 4-8,17-4-51,-14-1-21,14 1 5,-7-11-523,7-3-243,5-6 118,4-1 94,21-36-227,-9 26 418,2 0 29,4 0 16,-2-1-331,6 1-146</inkml:trace>
  <inkml:trace contextRef="#ctx0" brushRef="#br1" timeOffset="144102.7452">17692 11146 999,'24'-18'475,"-4"1"-79,-2 6 26,9-11 158,-16 14-402,-2 2 7,0 1-88,-9 5 28,11-7-54,-11 7 53,0 0-46,6 8 42,-6-8-59,-2 15 54,2-15-66,-4 21 40,3-10-58,-2 1 41,1 16 3,2-14-71,0 0 1,2 2-1,1-2 1,1 2 2,1-4 0,2 2-6,1-1-4,2-4-2,2 2-15,1-2-32,1-3-2,1-1 33,-1-1-68,1-4 45,-2 0-48,0-3 55,-2-1-69,2-3 62,-4 1-38,-2-3 95,-2 1-14,-1-1 86,-4 9-39,2-18 69,-2 18-47,-4-18 52,0 8-16,-1 2 17,-5-9 78,3 10-121,7 7-5,-9-12-9,9 12 1,-6-12-22,6 12-13,-5-9-13,5 9-17,0 0-17,0-12 8,0 12-3,9-6-1,-9 6 0,16-2 0,6 1-33,-8 2 22,-2 1 53,5 1-61,-3 1 59,2 3-59,-1 1 47,3 0-45,-3 1 53,-1 1-56,-2 1 6,-1 0 6,-3 0 4,-1 0 6,-3 0 4,-1 11 3,-5-9 6,0-2 3,-1-1 7,-1-2 3,-1 0 14,1 1 20,4-9 16,-8 12 17,8-12 2,-8 9-7,8-9-7,0 0-19,0 0-18,0 0-13,5-23-32,5 11-6,0-4-28,4-5-49,3 0-50,2 0 50,-1 0-50,3 1 61,0 3-38,-1 0 39,1 2-87,-4 3 10,-1 0-86,-2 5 36,0 0-75,10-5-213,-13 9 252,-1 1-7,-10 2-22,19-2-31,-19 2-255,18 0-76</inkml:trace>
  <inkml:trace contextRef="#ctx0" brushRef="#br1" timeOffset="144361.7422">18530 11072 780,'0'0'245,"0"0"90,8-1 278,8 0-335,-16 1 41,0 0-55,11-3 62,-11 3-45,0 0 11,9-6-1,-9 6-8,0 0-23,6-7-22,-6 7-20,0 0-19,0 0-21,5-10-8,-5 10 88,0 0-169,5-9-7,-5 9-40,0 0 15,0 0-18,0 0 4,0 0-12,7-8 18,-7 8-6,0 0 5,0 0-7,0 0 8,0 0 0,0 0 10,5-9 60,-5 9-53,0 0-25,0 0 11,0 0-15,0 0 4,0 0-14,0 0 6,0 0-21,0 0 10,0 0-20,0 0 14,0 0-14,0 0-14,0 0-38,0 0-225,0 0-24,0 0-136,0 0-197,0 0-171,0 0-631,0 0-1044</inkml:trace>
  <inkml:trace contextRef="#ctx0" brushRef="#br1" timeOffset="145756.2925">18540 11061 363,'0'0'384,"0"0"-126,0-13 15,0 13-89,0 0 8,0 0 12,0 0 73,0 0-86,0 0 36,0 0-64,0-11 41,0 11-63,0 0 46,0 0-57,0 0 26,0 0-75,0 0 26,0 0-73,-7-7 37,7 7-66,0 0 52,-17 10-26,9-3-51,-1 1 55,2 1-34,-2 3 28,0 0-57,0 0 52,2 0-52,0 1 56,2-1-53,-1 2 55,2 0-55,2 0 62,0-2-54,2 1 55,7 12-14,-1-14-40,0-1 50,3 0-56,0-3 7,1-2 3,1 0 2,2-1 2,-2-3 3,3-1 48,0-2-59,2-2 51,-1 0-55,-1-5 45,-2 1-63,10-15 27,-12 12 54,-3-3-48,-1 3 78,-1-3-43,-3 3 44,2-1-47,-4 12 12,-3-22-4,3 22-3,-2-18-5,2 18-4,-4-19-4,4 19-4,-5-16-1,1 4 7,4 12-15,-4-11-4,4 11-11,-2-9-12,2 9 0,0 0 3,2-13 2,-2 13 3,8-7 2,0 3 1,-8 4 2,19-6 1,-8 2 50,2 1-52,16 0 23,-15 3 10,2 0-51,1 2 52,0-1-57,0 2 57,-1 3-59,-1 0 60,2-1-44,-5 3 34,4 0-49,-5 1 49,0 0-48,-2 0 53,-1 1-51,4 9 25,-9-10 29,1 1-43,-4-10 59,0 17-45,0-17 76,-3 17-45,3-17 50,-5 14-59,5-14 56,-7 13-48,7-13 18,-7 10 15,7-10 4,-6 9 1,0-3 59,6-6-58,0 0 15,-9 6 12,9-6 4,0 0 1,0 0-6,0 0-1,0 0-12,0 0-12,-12-1-14,12 1-7,0 0-1,0 0-2,0 0-3,0-6 42,0 6-43,2-14 4,-2 14-1,0 0-2,0 0-9,0 0-4,1-11-8,-1 11-17,0 0 10,0 0-13,0 0-38,0 0-56,0 0-68,0 0-76,1-11-93,-1 11-37,0 0-141,0 0-46,0 0-93,0 0-378,0 0-642</inkml:trace>
  <inkml:trace contextRef="#ctx0" brushRef="#br1" timeOffset="146822.2887">18599 11118 348,'-14'-2'488,"14"2"-13,0 0-123,0 0 32,0 0-78,-10-6 34,10 6-54,0 0 51,0 0 162,-9-5-309,9 5-43,0 0-35,0 0-33,0 0-20,0 0-14,-11 7-13,11-7-9,-8 15 0,5-5-2,-4 3-3,1-2-3,0 2-3,1 0 0,-7 17 68,5-15-32,0-1-11,2 0-7,1-2-6,-1 1-37,1-3-2,1-1-60,-1 1-62,0-1-63,4-9-53,-4 14-37,4-14-32,0 0-23,2 15-29,-2-15-840,12-4 231</inkml:trace>
  <inkml:trace contextRef="#ctx0" brushRef="#br1" timeOffset="147134.2953">18646 10892 438,'3'-15'706,"-1"3"-172,-1 1-114,-1 11-97,-1-15-79,1 15-50,-4-8-36,4 8-24,0 0-29,-12-2-19,12 2-21,-17 10 25,17-10-57,-7 9-5,7-9-5,-5 10-6,5-10 50,-3 13-58,3-13 49,0 11-58,0-11 52,4 9-57,-4-9 5,7 8 53,-7-8-54,13 2 6,-13-2 54,11-2 16,-11 2 1,14-9 18,-7 1 20,-1 2-38,-1-2 24,-1-1-20,-2 0 15,1-1-43,-3 10 13,3-14-43,-3 14 20,1-13-54,-1 13-9,-1-5-157,-6-4 32,7 9-24,0 0-57,0 0-21,-10 6-12,10-6-20,0 0-11,3 14-2,-3-14-14,7 10-40,1-4-284,-8-6-143</inkml:trace>
  <inkml:trace contextRef="#ctx0" brushRef="#br1" timeOffset="147812.8412">18886 10822 634,'0'0'525,"16"-4"-82,-16 4-72,10-4-80,-10 4-76,0 0-51,11 4 110,-11-4-143,0 16 53,-1-6-55,-2 6 27,-2 4-73,0 2 32,-2 4-70,0-2 41,0 3-63,0 1 41,1 0-61,-2-2 51,1-1-62,1-1 22,-7 21-124,4-24-32,1 0 20,2-1-72,-2-2-15,1-4 2,2-1 22,-1 0 27,-1-3 31,2-3 17,-1-1 19,6-6 10,-10 7 20,10-7 35,0 0 58,-18-1 116,18 1 29,-10-9-31,10 9 79,-8-9-44,8 9 53,-6-14-61,6 14 52,-4-14-65,4 14 1,-5-14 19,5 14-5,-2-14-19,2 14-18,-2-13-15,1-2 62,1 15-107,0-12-15,0 12-10,1-12-16,-1 12-9,0 0-6,3-14-6,-3 14-1,9-11-6,-3 5-1,2 1-5,3-2-6,2 1-8,1-1-8,27-8 2,-17 9 10,5-3-5,3-2-5,0 2 8,-1 1-22,1-4-3,0 3 6,-2-2 1,0 1 11,-2-1 4,0-1-2,-3-1-13,2 2 30,-2-2-37,-5 3 45,16-11 18,-22 13-8,0 2 38,-4-2-19,2 1 26,-4 2-23,0-2 20,-8 7-26,12-10 10,-12 10-29,10-7 7,-10 7-27,0 0 14,0 0-21,0 0 19,0 0-28,4 9 26,-8 1-1,-1 4 0,-5 2-3,3 2 3,-4 7-3,-2 2 0,0-2-2,-3 5 2,0 1-1,3-4 0,0-3 0,0 1-2,-8 18 7,12-23-4,0-4 1,3-1 6,0-3-3,3 0-1,-1-4-20,4-8 15,0 12-9,0-12-13,0 0-8,13 2-23,-3-7-31,4-2-8,1-3 12,20-13-20,-17 12 62,0 1 10,-2 0 5,-2 4-7,-1 0-2,-1 1 18,-2 4-22,-10 1 12,17-3 4,-17 3 4,15 8 7,-9-2 4,0 2 4,-3 1-2,7 10-78,-6-11-35,1 4-39,-1-2-50,0 2-69,3-3-75,0 4-50,-2-3-58,4-3-434,-3 1-446</inkml:trace>
  <inkml:trace contextRef="#ctx0" brushRef="#br1" timeOffset="148333.8492">19633 11342 1182,'0'0'461,"1"-12"-42,-1 12 30,0-13-111,0 13 1,3-17-73,-1 7-22,1 1-24,-1 0-40,3-1-39,-1 2-36,2 0-20,0 0-20,0 1-15,7-3 7,-13 10-40,12-4-9,-12 4-1,13 0-4,-13 0-3,12 5-15,-12-5 20,12 10-3,-12-10 2,6 14 0,-6-14 1,5 12-1,-5-12 2,2 15 0,-2-2 10,0-13-4,0 12-1,0-12 3,2 12 12,-2-12 27,0 0 13,0 0 5,3 11-14,-3-11-14,0 0-6,8-6-11,-8 6-9,13-11-19,-4 3-8,10-9-32,-6 7 24,-3 3-8,1 0 4,2 2 1,-3 1 0,0 0 1,-10 4 1,20-3 3,-20 3-1,18 3 3,-18-3 5,15 4 1,-15-4 1,14 7-5,-14-7 9,9 7-1,-9-7 1,6 9-5,-6-9-10,4 8-13,-4-8-23,5 8-5,-5-8-4,0 0 45,9 5-65,-9-5 31,0 0-72,15-1 22,-5-3-61,9-6-54,-7 4 171,-2 4-32,1-3 62,0 3-43,1-1 63,-12 3-46,21-2 67,-10 5-43,-2 1 65,2-1-58,-4 1 52,1 3-56,1 1 54,-3-2-56,7 10-54,-8-7-78,1-1-73,2 1-41,-2-4-64,2 2-135,2-1-228,-1-3-199</inkml:trace>
  <inkml:trace contextRef="#ctx0" brushRef="#br1" timeOffset="148696.8452">20570 11107 452,'6'-18'502,"-3"-2"-13,4-2-137,-1 0-67,5-4-58,1-1-56,-1 2-32,4-1-28,-1 2-17,3 2-12,0 1-12,16-14 63,-17 21-52,1 2-59,-1 2 71,-3 3-46,1 0 12,0 2 5,-2 2-10,-12 3-5,22 3-4,-14 2 10,0 2-8,-2 4 16,-1 4 14,-3 1 14,-5 26 181,-4-13-164,-2 0-16,-2 5-18,-1 0-13,-3 2-17,0-2-4,1-1-5,-1 0-7,1 0-4,1-3-1,2-4-6,1 0-42,1 0 28,3-4-34,1-3 34,1-1-28,2 0 32,0-3-31,1-2 29,1 0-15,1-1 26,2 0-22,-1-2 63,2 0-9,-4-10 52,8 14-6,-8-14 27,7 9-32,-7-9 1,9 12-8,-9-12-161,0 0-156,8 5-251,-8-5-281,0 0-429,0 0-806</inkml:trace>
  <inkml:trace contextRef="#ctx0" brushRef="#br1" timeOffset="149176.8482">16720 11589 23,'-37'0'457,"0"0"-119,5 0-58,2 0-42,2 0-12,5 3 2,1-3-2,2 0-5,5 0-23,0 0-19,-10 0 191,25 0-164,-19 0-56,19 0-7,0 0-9,-15 0-18,15 0-1,15 0-9,5 0-1,19-3-25,15 3-17,22-2-14,12 2-25,10 2 63,34 2-42,162 4 32,-135-3-46,9 4-8,4 1 0,0 2 4,3 2-2,0 2-1,-6 0 2,-2 2 1,-10 0 15,-8 0 1,-6 0 7,-8-1 31,-9-1 35,-8-2 36,-25-2 51,-5-1 61,-9-2 26,-7-3-3,-16 0-8,-5-2-55,-12-1-40,-4 1-37,-6-3-46,-2 1-86,-7 0-149,-3 1-135,-3-1-185,-14-2-251,3 8-1066</inkml:trace>
  <inkml:trace contextRef="#ctx0" brushRef="#br1" timeOffset="159675.9962">22556 11154 137,'0'0'580,"0"0"-147,1-15-80,-1 15-46,0 0-24,1-12-26,-1 12-29,0 0-17,3-11-29,-3 11-39,0 0-31,0 0-28,0 0-23,0 0-16,0 0-12,0 0-6,0 0-1,-4 18-7,-1-4-1,0 3 0,-4 3-2,1 1-2,-7 23-28,5-19-18,3-4 52,0 1-52,0-3 52,-1-1-53,3-2 57,0-1-53,0-1 55,0 0-41,0-3 47,-1-1-43,-1-1 96,2 0-11,-1-1 92,-8 3 167,14-11-162,-12 4-29,12-4-23,-11-2-21,11 2-17,-13-12-20,8 1-16,3-1 27,2-5-51,2 0 18,5-5-42,0 0 36,5-2-42,-2 5 51,10-15 32,-11 18-62,5 2 22,0 2-39,3 0 26,0 3-36,3 2 29,-5 2-36,3 3 18,-3 4-18,0 0 33,1 5-34,-4 1 32,0 4-29,-1 0 34,-4 2-32,-1 2 5,-4-2-6,1-2 2,-3 0 5,-2 2 8,-4-2 1,-2 2 8,-5-1-5,-3 0 7,-3-3-6,-2 1 4,2-1-2,-4-3 3,2 1-1,-21 4-36,24-8-74,2-2-74,2 1-102,2-1-100,12-2-173,-15-2-576,15 2-745</inkml:trace>
  <inkml:trace contextRef="#ctx0" brushRef="#br1" timeOffset="160137.9909">22915 11262 301,'0'0'636,"15"-7"-117,-15 7-80,13-5-36,-13 5-40,9-3-79,-9 3 29,0 0-83,11-5 6,-11 5-98,0 0 11,5-3 8,-5 3-123,12 3 31,-12-3-60,0 0 45,0 18-60,0-18 47,-4 21-58,0-7 49,0 1-55,2 0 53,-5 2-53,4-2 1,-2 1 7,1 0-12,-7 20 32,4-18 59,1 0-8,-1-1-11,2-3-7,0-1-4,0-1-3,1-3-2,1 2 1,-1-2 6,4-9 4,-5 14 25,5-14 38,-5 9 0,5-9-9,0 0 39,0 0-92,-12-2-53,12 2-22,2-17-20,0 3 16,3-4-13,0-3-18,3 0 51,1-4-45,2-1 66,-2 1-29,0 4 80,-1 2-38,1-1 46,-1 2-44,1 0 38,1 3-47,0-2 38,0 3-37,4 2 30,-1-2-39,3 3 34,0 0-42,2 1 33,0 1-37,0 0 38,2 3-36,-1-1 34,0 3-40,18-2-18,-18 3-31,-3 1-119,-1 2-40,-2 0-111,0 1-74,-3 2-14,-1 0 32,-1 4-17,-8-7-393,7 11-332</inkml:trace>
  <inkml:trace contextRef="#ctx0" brushRef="#br1" timeOffset="160379.5233">22938 11427 111,'-14'8'381,"2"-1"-35,4-3-77,8-4-11,-15 8 1,15-8-8,-7 7-19,7-7-38,0 0-38,0 0-33,8 8-27,-8-8-28,14 3-81,0-4-126,4 1-11,3-2 11,5 1 17,2-2-61,29-4-616,-24 2 201</inkml:trace>
  <inkml:trace contextRef="#ctx0" brushRef="#br1" timeOffset="160618.5205">23443 11385 12,'22'-5'459,"-3"1"-125,-2-1 34,11-2 283,-18 3-365,1 2 33,-11 2-101,14-6 12,-14 6-98,9-5 34,-9 5-54,0 0 48,0 0-42,-16 0 63,16 0-50,-23 3 28,11-1-71,0 1 33,0 2-68,0-1 30,-1 3-57,2 1 48,2-3-61,0 1 49,3 2-52,1-1 5,1 3 4,4-10-6,-2 19 0,5-9 0,1 1-3,1 2 3,3-1-7,9 13 22,-8-13-10,1-3-21,-1 4-1,-1-4-1,-2 0-1,0-1 2,1-1-1,-7-7 5,5 12 7,-5-12 4,-3 9-6,3-9 5,-14 8-8,4-5 1,-14 2 3,11-4-36,-2 0-1,3-1-104,12 0-1,-24 0-116,24 0-46,-18-3-137,18 3-180,-6-7-266,6 7-436</inkml:trace>
  <inkml:trace contextRef="#ctx0" brushRef="#br1" timeOffset="160888.5243">24252 11169 789,'23'-6'839,"-1"-2"-243,-5 4-105,0 0-159,-3 3-23,-14 1-111,19 4 35,-14 2-30,-5-6 55,-7 26-18,-9-1 12,-8 7-39,-11 9-33,-7 2-26,-52 48 72,47-45-138,3 0-16,1-1-13,3-1-2,3 0-18,4-3-7,0-2-59,8-4-54,2-2-128,3-2-66,2 1-130,4-7-91,4 1-206,2-6-448,4-4-764</inkml:trace>
  <inkml:trace contextRef="#ctx0" brushRef="#br1" timeOffset="161786.5197">25220 11652 261,'0'0'636,"9"-15"-179,-9 15-34,4-10-121,-4 10-11,7-9-119,-7 9 8,0 0-94,7-9 27,-7 9 26,0 0-81,1 19 55,-3-7-66,-4 3 56,0 3-13,1 5-9,-4-2-5,2 1-19,0-2-18,-1 1-6,1-1-5,0-1-6,-2-2 2,3 2-4,-6 8 12,8-15-12,-3-2 17,3 0 46,4-10 7,-9 14 56,9-14-62,-9 7 29,9-7-72,0 0 42,-16-5-62,16 5 52,-9-12-67,9 0 29,0-2-76,2-6 40,4-1-53,4-7 42,6-3-45,4-2 63,-2 4-52,5-1 7,1 3 5,1 1 8,-1 1 3,3 4 49,-2 3-60,0 3 56,2 2-42,2 1 44,14-2-34,-23 11-27,-3 0 51,-1 3-47,-2 2 50,-1-1-47,-3 4 49,0 0-50,-4 1 53,-6-6-53,6 11 54,-6-11-48,-6 16 59,0-8-52,-3 1 74,-13 9 45,11-11-82,0 1 45,1 0-60,-2 0 45,3-1-55,1 1 38,1-2-45,3 2 54,0 1-50,2 1 49,2-10-55,4 22 49,0-9-56,5 0 53,-2 1-56,3 2 50,2-1-51,-2 2 45,1-2-45,-2 0 51,1 0-55,-2-2 48,-2 1-49,-1-3 53,-1 2-51,-4-13 61,0 19-56,-4-9 59,-1-2-32,-12 9 45,3-10 5,1-2-31,-5 0 24,3-1-60,-1 0 53,0-1-59,4-1 17,-3 0-100,3-1-2,-1 1-118,13-2-66,-16 0-144,16 0-135,-9-7-421</inkml:trace>
  <inkml:trace contextRef="#ctx0" brushRef="#br1" timeOffset="162148.5227">25876 11729 242,'20'-4'692,"-5"1"-139,-2 0-184,-2 2-26,-11 1-77,22 4-58,-22-4-30,11 9-6,-11-9 1,5 16 36,-7 12 138,-3-13-193,1 0-82,1 3 49,-3 2-8,-3 0 49,2 2-76,0-3 26,-2 0-63,0 0 34,2-1-57,-1-3 35,3-2-51,-1 0 36,1-1-43,-5 7 43,6-11 3,4-8-5,-4 11 53,4-11-18,-5 9 5,5-9-35,0 0 8,0 0-34,-6-9 8,6 9-43,2-21-41,0 5-37,5-5 53,0-4-46,4-3 39,0 2-40,0-3 78,3 2-46,-3-1 71,1 3-31,1 2 27,-4 3 28,6-2-7,-4 4-4,6 1-7,-2 0-5,7 2-22,1-1-21,4 5 43,31-10 17,-27 14-35,4-1 5,-6 3-8,0 1-47,-7 1-80,-1 1-35,1 1-130,-8 2-30,0 0-106,-1 0 23,-13-1-17,13 6-49,-13-6-314,0 0-308</inkml:trace>
  <inkml:trace contextRef="#ctx0" brushRef="#br1" timeOffset="162523.524">26143 11699 10,'-24'6'509,"4"-1"-143,4 0-68,0 2-78,1-3-32,3 2 6,4-1 21,0 0 35,8-5-12,-10 9-21,10-9-28,4 10-36,-4-10-28,16 10-27,-1-6-14,2 1-24,2-2-28,6-1-38,2 1-20,4-2-10,1-1-28,55-7-119,-39 0 80,1-1-8,1-3 14,-1-2 11,2-1 15,-3-2-36,-3 1 70,-2-2-26,-3 3 151,-4-3-46,-7 4 103,-2 1-10,-8 2 81,-2 0-61,6-6 140,-15 9-197,-8 7 61,0 0-50,0-13 30,0 13 8,-13 0 18,13 0-18,-22 4-22,9 0-19,-1 2-19,0 0 1,0 2-5,3 3 18,-2-1-32,6 4 32,1 1-26,3 0 19,3 3-26,3 1 10,1 1-3,5 4 2,2 1-2,2 1 2,1 0 5,0 0-4,4 3 8,-3-3 2,-1-3-9,1 0-13,6 19 36,-13-26-62,-3-2 11,-1 1 28,-4-3 27,-4-3-5,-7 2 1,-7-2-31,-7-2-2,-7-1-24,-6-2 5,-2-2-71,-10-2-106,-1-1-128,0 1-99,-48-7-991,53 3-260,2-3-1257</inkml:trace>
  <inkml:trace contextRef="#ctx0" brushRef="#br1" timeOffset="164673.5202">22968 7224 111,'0'0'469,"0"0"-176,0-13-1,0 13-96,-2-11 63,2 11-67,-3-12 48,3 12-91,-4-14 26,2 3-54,-2 2 51,0 0-78,-1-4 49,-1 1-68,-3 0-1,0-1-7,-2-3-3,-4 2 44,-1-1-59,-3 0 39,-3-2-67,0 1 44,-2 0-60,-3 2 49,0-2-62,-6 0 56,-1 1-14,-2 1-5,-41-11 12,39 11-25,-4 3-3,1 2-1,-1-1-3,-4 2 1,1 3-1,-5 0-52,-1 2 65,0 2 2,-1 1 13,-1 4 17,2 1-57,-1 0 48,1 5-56,-48 11 44,52-7 10,1 0-58,2 4 60,2 1-39,2 1 39,-1 0-57,5 5 47,2 0-49,1 0 54,1 2-54,3 3 56,1 0-50,2 3 57,0 0-61,5-2 51,-1 5-45,2-2 47,3 0-55,1 0 50,2 1-54,0-1 55,5-5-56,2 2 8,-2 0 4,4-2 15,1 2 7,2-5 3,0 1 1,2-2-1,3 28 19,2-29-18,0 4 2,2 0 56,2 1-57,3 0 48,5 2-60,1 1 44,4-1-46,3-1 40,2-1-51,3 0 55,2-1-61,2-1 58,1-3-55,38 21 0,-36-24 0,-1-1 8,-1-3 0,2-1 4,2 1 8,-1-3 10,3-2 11,4 0-32,-2-2 48,1-1-3,-1 1-1,3-3 12,-2-2 15,3 0 8,39 2 68,-43-7-61,-1 3 3,1-6-2,5 0-13,0 1-1,-1-2-5,1-2-1,-2-1-9,0 0-6,-1-1-15,-1 2 13,-2-4-4,-1 1 4,0-2-6,38-14 53,-41 11-38,0-2-13,-1-1-4,-1 1 35,-2 1 25,-3-5-15,1 0-31,1-4-19,0-1-11,-2-1-17,0 2 8,-3-2 22,-3 1 8,-1-1-11,-1 2-11,-4 2-7,-3 1-3,2-3 4,-3 2-6,0-2 3,-3-1-13,0 0 13,-2-3-13,-1 3 13,0-4-31,-1 0 24,-3 0-7,-3-1 8,1-2-17,-6-35 6,1 32 3,-3 2-15,-2-5 16,-1 0-9,-3 1 0,0 1-3,-2 2 8,3 3-5,-5 0 3,0 0-7,-3-1 6,0 2-13,-2 1-9,-4 1-15,-24-21-135,21 25 13,3 5-46,2 2-98,1 2-84,2 4-158,3 2-55,2 0-133,1 2-497,0 0-840</inkml:trace>
  <inkml:trace contextRef="#ctx0" brushRef="#br1" timeOffset="165399.2301">21886 5823 89,'0'0'869,"0"0"-216,0 0-128,-5-9-100,5 9-88,0 0-65,0 0 112,0 0-248,0 0-46,0 0-23,0 0-16,0 0-8,0 0-7,-4 16-12,3-4-1,0 2-5,-2 4 0,0-1-3,-1 6 4,0-2-53,-1 1 60,-3 19-5,3-25-26,0 3 48,2-4-55,-2 0 56,1-1-35,0 0 36,0-4-43,0 0 62,-1-1-34,2-1 84,3-8-24,-8 14 29,8-14 19,-7 9 4,7-9-12,0 0-21,-10 3-16,10-3-19,0 0-6,-6-13-35,6 13-2,4-21-30,2 8 17,2-1-29,3-4 27,2 3-34,1-2 26,2 3-26,1-1 28,19-7-28,-15 12-3,-1 3 24,-2 3-33,-1 0 34,1 3-33,-3 2 32,1 2-31,0 0 33,-2 2-29,-3 4 32,-2-1-32,-1 4 18,-2-3-19,-2 1 37,-4 10-8,-3-10-17,-6 1 3,-1-1 5,-3 1 2,-4-2 3,-3 1-1,0-4 0,-1 4-18,1-5-22,2 0-40,0 0-55,3-2-11,-1 1-117,3-2-20,-7 0-789,20-2 65,-13-6-613</inkml:trace>
  <inkml:trace contextRef="#ctx0" brushRef="#br1" timeOffset="165818.2166">22298 5926 141,'0'0'575,"19"-1"-191,-19 1-66,17 4 172,-17-4-259,5 11 31,-5-11-41,2 18-25,-4-8-19,-1 4-26,-1 1-22,0 1-14,-4 1-72,3 2 43,-2-1-65,-1 2 52,-1-1-58,3 0 51,-9 16-8,7-21-61,3 0 49,-1 0-54,1-2 55,1-3-61,-1 0 61,5-9-23,-8 14 107,8-14 4,-5 10 37,5-10-41,0 0-25,0 0-17,0 0-28,-9-6-15,9 6-22,2-18-42,0 4 28,1-1-49,2-2 64,1-2-60,0 3 110,-2-2-15,1 3 41,0-2-18,0 3 17,2-2-4,0 2 22,0 1-20,7-13 68,-3 15-105,-2-1-24,6 0 0,1 2-17,3 0 6,0 2-19,3 2 0,-1-1-54,1 1-17,1 2-64,1 1-14,-4 1-125,-1 0-17,0 2-74,11 1-581,-18 0 432,-1 1-458,-11-2-554</inkml:trace>
  <inkml:trace contextRef="#ctx0" brushRef="#br1" timeOffset="166200.2197">22434 6021 115,'-12'7'343,"-1"-2"-51,4-2-73,0 2-14,9-5 7,-15 7 8,15-7 18,-8 5-2,8-5-15,0 0-37,0 0-36,6 13-30,-6-13-24,30 4-39,-15-4-103,4 0-52,3 0-27,3-3-30,3-1-28,3-2 20,0 2-11,0-4 41,1-1 16,-3 3 34,-4 0 25,-2-2 61,-1 1 46,-3 2 92,10-4 183,-18 4-151,-3 0-19,-8 5-8,11-7-15,-11 7-1,0 0-3,0 0-9,0 0 8,-6-7-7,6 7 11,-12 4-16,12-4-9,-14 5-15,14-5-14,-15 9-9,15-9-13,-11 13-3,5-6 3,6-7-56,-7 17 58,7-17-51,-1 22 54,2-12-60,1 2 48,1 0-51,2 3 47,0-1 1,-1 3 20,3-4-8,3 15 12,-5-16-51,-2-1-5,0-1-1,-2 1 51,-1-11-45,-1 16 20,-3-4 2,-2-3-1,-3 1-3,-2-1 36,-3 0-51,1 0 38,-1-1-55,-1 1 47,-13 4-92,15-6-83,2-3-5,1 1-108,10-5 6,-15 8-121,15-8-103,0 0-555,0 0-617</inkml:trace>
  <inkml:trace contextRef="#ctx0" brushRef="#br1" timeOffset="166472.2093">23135 6033 523,'26'-12'917,"-5"3"-235,-1 1-99,16-4 239,-22 6-524,-3 1-16,-1 2-91,0 0-20,-10 3-79,14 0 19,-14 0-60,9 7 38,-9-7-19,-3 20 51,-5-4-37,-5 5 30,-5 3-37,-3 5-5,-30 33 34,25-30-66,-2 0 3,3 1 0,-1 1-21,2-2 4,0-1-17,3 0-4,1-3-62,4-4-34,2-2-104,3-4 3,2 0-98,1-4 27,3 0-9,0-2-14,5-12-60,2 15-80,-2-15-53,11 3-387,-11-3-414</inkml:trace>
  <inkml:trace contextRef="#ctx0" brushRef="#br1" timeOffset="166995.9344">23319 6285 467,'19'-12'958,"-4"0"-243,-3 5-154,0-1-131,-1 1-95,-2 2-77,-1 0-59,-8 5-42,10-1-18,-10 1-6,7 6-14,-7-6-11,0 27 93,-3-10-99,0-3-40,1 5 17,-1-2-36,-1 1 17,2 0-55,-2 0 43,0-1-33,2 0 7,-1-3-8,-2 1 25,3-1-23,-1-2 18,0-2-25,3-10 44,-3 17 24,3-17 45,-4 12-1,4-12-18,0 0-17,0 0-17,0 0-13,-9-7-12,9 7-21,2-25-33,4 8-13,0-4-10,5-3 2,2 0 1,17-23-10,-14 24 23,2 2 5,0 1 0,0 2 4,-2 4 14,1-1 9,-1 1 2,0 4-4,-1 0 1,-1 1-4,-2 2-3,0-1-12,-3 3-2,0 1 0,4-3-30,-13 7 22,10-3 4,-10 3 2,0 0 5,0 0 4,0 0-2,-10 9-1,10-9 6,-16 8-1,16-8-2,-17 8-7,10-4 4,7-4 3,-15 9 2,3 2 8,12-11-4,-9 12-3,9-12-10,-1 16 7,1-16-4,5 17 4,0-7 1,2 2-2,0-2-7,2 2-4,0 0 2,0 0-1,1 0 2,-3-2-1,1-1-4,-2 0 2,-1-1-2,0 2 19,-5-10-13,4 14 13,-4-14 12,-5 13 4,-1-6 1,-2-1-12,-1 0 2,-2-1-3,1 0 0,-2 2-16,1-4-24,-9 4-137,20-7 17,-17 4 18,17-4-95,-12 3-19,12-3-77,0 0-52,-9-7-32,9 7-5,7-11 15,0 2 10,3-3-39,5-2-255,3-5-191</inkml:trace>
  <inkml:trace contextRef="#ctx0" brushRef="#br1" timeOffset="167342.9359">23743 6277 1180,'17'-11'460,"-1"1"-60,-1 3 28,-3-3-115,0 5 9,-2 0-96,-10 5 10,15-6-85,-15 6 47,0 0-62,16 4 13,-16-4 1,6 12 2,-6-12-12,-2 24 24,1-9-13,-3 2 7,0 0-40,-1 4-15,-1-4-24,0 4 1,-1-1-33,1-2 5,1 1-14,-3-4 1,3-1-10,-5 15 25,6-20-28,2 1-7,-3-2 6,1 1 16,4-9 33,-4 12 26,4-12 44,-4 10 8,4-10-29,0 0-22,0 0-22,0 0-12,4-15-14,0 3-16,10-19-31,-6 11-9,0-1 3,4-2-3,-1 0 1,-2 3 2,2-1 10,-2 4 7,0-3-1,1 3-2,0 3-6,-1-1-1,4 0 2,0 1-9,2 2-1,18-12-4,-14 14 0,2 1 1,2 0-6,6 1 3,-1-1 3,-4 3-6,1 1-15,-1 0-27,0-1-38,-1 2-36,-4 2-32,-3-1-81,1-1-43,-5 3-166,0 0-29,-12 1-20,16 1-24,-16-1 20,0 0-37,0 0-365,-6 9-466</inkml:trace>
  <inkml:trace contextRef="#ctx0" brushRef="#br1" timeOffset="167705.9368">24048 6237 160,'-13'9'319,"2"-1"-30,3-2 0,0 0-53,8-6 55,-10 12-50,10-12 57,-5 10-25,5-10-48,0 0-85,8 12 20,-8-12-79,16 4 30,-16-4-68,24 3 43,-7-4-67,0-1 46,4-1-60,4-1 49,0-2-43,6-2 57,3 0-3,-3-4 94,1 2 5,-2-2 1,-1 0 1,0 3 49,-3-1 26,13-5 303,-25 8-269,0 2-23,-3 0-38,-2 1-43,1 0-39,-10 4-36,9-5-25,-9 5-16,0 0-10,0 0-15,0 0-7,-11 1-12,11-1-6,-13 9-9,2 4 21,6-3-11,0 0 3,1 4-5,0 0 8,3 3-5,1-1 6,0 2-2,0 2 17,2 2 28,1 2 3,1 2-2,2-2 11,-2 1 4,2-3 28,0 16 57,-3-19-100,1-4 23,-4-3-13,0 1 17,-4-1-25,-1 0 17,-4 0-33,-7 0-3,-1-4-83,-6-1-82,-1 1-135,-5-2-111,3 1-190,-7-2-144,0-2-179,1-3-636,-5-3-1151</inkml:trace>
  <inkml:trace contextRef="#ctx0" brushRef="#br1" timeOffset="168023.9312">22990 6359 657,'-17'-1'449,"2"0"-28,2-1-101,0 2 36,0 0-86,0-1 38,1 2-75,12-1 23,-20 2-84,20-2 22,-17 5-66,8 4 254,9-9-114,2 15-45,7-2 9,8 1-37,13 5-5,9 2-10,17 1-14,9 3 6,6-3 13,4 1 6,5-2 10,5 0 9,2-1-27,21 5 28,-16-7-38,16 4 13,-21-5-16,-1-3 17,-7-2-12,-9 0 1,-15-4-17,-10-1-147,-8-1-12,-4-1 0,-8-1 0,-1-2 0,-4 1 0,-3-2 0,-5 0-345,1 1-1132,-13-2-528,0 0-1758</inkml:trace>
  <inkml:trace contextRef="#ctx0" brushRef="#br1" timeOffset="181258.0368">23759 10931 65,'0'0'519,"0"0"-189,0 0 211,5-8-277,-5 8-75,0 0 51,0 0-62,5-11 37,-5 11-66,0 0 36,7-10-51,-7 10 45,3-10-73,-3 10 32,4-10-75,-4 10 41,5-11-62,-4-4 50,-1 15-81,-1-14-3,1 14-4,-7-18 46,2 8-55,-1 1 46,0-3-56,-2 0 49,0 2-53,-2-2 54,-1 0-57,-2 0 50,0-1-56,-2 0 56,-1 0-57,-1 1 54,0 0-5,-2 1-5,-1 0-4,2-1-2,-3 0-2,-3 1 3,-3 0-3,1 0-5,-4 0 0,0 0-1,0 2-1,-4 0-1,1-1-1,-34-8-6,33 12 3,-2-3 4,1 3 5,-2-1-2,0 0-3,1 2-2,0 0 2,1 1-1,-1-1-1,1 1 2,1-1-2,0 2 1,-1 1 1,4 1-2,-33-2 9,29 3-8,2 0 5,0 0-3,-3 1 3,0 2 0,2-1 1,1 0 0,3 1-2,-2 2 0,0 2 3,1 0 4,0 0-10,2 0 0,2 1-2,3 1 0,-4 1 3,0 1-49,1 1 60,1 2-50,-2 2 59,1-3-50,-3 7 54,1-2-48,1 2 39,5-2-36,-1 1 53,4 0-57,0 1 55,0 0-50,-17 23 40,21-20 20,1 1 1,1-2-9,1 4 8,2 1 0,1 0-11,0 1 0,4 0-4,-1 2-1,4-1 3,-1-4-3,3 9-50,-2-7 53,7 5-47,2 37 173,1-35-99,0 5-1,4 0-8,2-1 1,2-1 41,2-1-38,3 0 32,2-1-51,3 0 40,0-4-50,4 1 36,-1-2-46,1-1 36,-2-3-49,20 20 9,-27-29 10,-4-1-44,-2-3 42,-1-1-35,2 0 50,5 4-19,3-1 86,9 3-23,3-1 9,1 0-33,0-1 1,2-2-22,-2 2 16,0-4-29,-4 0 18,-2 0-24,2-3 15,1 3-30,-2-2 18,-1 0-22,1-1 28,2 1-20,0-1 19,0-1-23,-1 1 18,1-3-20,1-1 23,-1 2-22,2-5 20,35 5-6,-35-6-16,-3-1 19,-1 0-21,6-1 24,-2 0-18,1-3 14,-1 0-14,-2 1 20,1-3-23,-1 0 15,0-2-16,0-1 22,-1 1-22,-2-1 20,30-12-10,-31 10-11,-2 2 21,0-3-19,-1 1 17,1-1-18,-2 1 21,-2-2-18,1 0 21,-1-1-20,1-1 17,-2 2-15,-1-3 16,2-2-17,-2 0 17,0 0-21,1-1 21,0-3-15,-3 2 7,4-5 0,-4 3-1,0-6-3,-2 5 7,-3-2-3,1-2-2,-4 1-1,0-3 13,-4-2-15,-1-1 11,-3 0-18,0-34 6,-4 31 7,-3 3-16,-1-3 17,-3-2-20,-3 0 19,-3 1-20,-3 2 17,-3 0-37,-4 4-46,-4 2-58,-1 0-73,-4 6-91,-1 3-81,-4 2-198,-40-6-2811</inkml:trace>
  <inkml:trace contextRef="#ctx0" brushRef="#br1" timeOffset="184794.0384">10106 13777 572,'0'0'216,"0"0"-24,0-15-17,0 15 16,0-12-39,0 12 1,0 0 4,1-17-29,-1 17 10,1-12-26,-1 12-9,0 0-7,0-13-17,0 13-14,0 0 27,1-14-62,-1 14-8,0 0 4,0 0-16,0 0-6,2-10-7,-2 10-1,0 0-4,0 0 5,0 0-5,0 0 9,1 15-1,-1-15-43,0 15 74,-1 9 46,-1-7-21,1 1-4,-1 0 10,-1 5 9,1 2 14,-1 1-22,0-2 5,-1 7-9,0-2 11,1 2-25,-1 0 12,2 0-23,-2 1 52,1-1 23,0 1-10,0-3-21,0 3-11,-1-5 19,2 1 3,-1-2-64,0 2 55,0-2-55,1-1 52,-1 2-49,0 3 61,0-3-6,-2-1-13,3 6-13,-2-6-6,-1 27 37,1-23-40,0 0 3,0-5-18,0 1 6,-1-2-11,2 1 6,0 0-11,-2-2 4,2-1-3,0 2 1,-1-2 0,0 1-11,-2 0 6,2 1-2,-6 22 13,5-23-11,0 1-9,-2 0-27,1 4 35,0 2-25,-2-4 28,1 3-6,0 0-2,0 0 3,0 0-5,1 0 3,-2 0 3,2-1-1,0 1-18,-8 29 32,9-29-8,0-5-19,-2 4 26,2-3-10,-1 4 18,0-7-21,1 3 11,0-2-20,1 2 15,-1-1-25,-2-1 17,2 0 1,2 2-4,-3-2-1,-3 26 6,6-23-1,-2-2-5,0 5-6,1-3-1,0-1-3,0 2-1,0-3 5,2 0-8,-2 3 6,-1-1-21,3 0 26,-3 3-16,1 1 24,-1 0-18,-7 29 16,6-31-15,1 2 0,-1-1 21,0 1-23,1-1 20,-2 0-25,2 0 22,-2 0-23,1-1 22,0 0-2,-2 1-2,2 1 1,-1 1-2,1 0-1,-10 31 9,8-30-50,0-1 46,0 1-20,0-1 19,2 1-25,-1-1 21,0-2-14,1 2 21,1-1-23,-2-1 20,3 0-22,-2-3 22,1 1-17,0-2 4,-4 24 18,5-27-22,0 0 27,0 0-35,0-2 38,0-2-29,1-1 25,-1-2-28,2 0 25,-1-1-26,0-2 23,0-1-43,-2 0-3,5-11-65,-6 16-27,-3-7-423,9-9 103,0 0-187,-16-5-615,10-6-854</inkml:trace>
  <inkml:trace contextRef="#ctx0" brushRef="#br1" timeOffset="185877.0394">11473 13821 281,'7'-13'344,"-7"13"-89,4-9-53,-4 9-40,3-8-23,-3 8-45,0 0-16,5-9-14,-5 9-5,0 0-7,0 0-8,5-8-2,-5 8 5,0 0 4,0 0 2,0 0-1,0 0 1,0 0 20,0 0-13,6 8 7,-6-8-7,0 14-3,0-14 43,-2 21-5,0-6-27,0 2 36,-6 29 78,2-16-100,-1 3 18,-1 4-1,-2 1 8,0 3-22,1-1 29,-2 1-26,2 4-8,-2-2 43,-2 1-49,2 2 43,-1 0-20,-2-3 6,2 5 1,-14 43 124,13-47-128,1 1-15,2 0 31,-3-1-9,4 0-25,-1-1-17,-1 1-10,2-2-10,1 1-34,-3 0 29,2 0-18,2-2 18,-2 2-27,0-3 22,-8 45 39,9-40-23,-1 0 2,0-2-9,0 3-14,0-2 0,-1-1-1,1 2-7,-1-3-2,1-1 10,-1 1-2,-1-3 28,-1 1 11,2 2 1,-1-1-6,-8 39 26,9-39-55,1-3-4,1 2-20,-2 0 22,1 0-4,0 0-1,0 1-1,-1-2-24,3 0 26,-2 1-2,-2-1-1,0 1-9,1 0 4,-2-2-5,-12 45 15,14-42-13,-2 1-1,0 1 9,-1 1-1,3-1-24,-4-2 19,5 1-24,-2-3 24,2 1-26,2-7 27,0-1-27,-1-1 26,1-1-27,0-2 24,-4 19-13,5-25-19,2-2 29,0-2-23,0-1 22,0-2-18,1-1 18,-1 0-48,1-2-4,0-1-70,0-2-22,0 1-63,3-10-29,-6 12-94,6-12-115,-13 10-742,13-10-56,-16-5-839</inkml:trace>
  <inkml:trace contextRef="#ctx0" brushRef="#br1" timeOffset="186697.0324">9266 17307 93,'-13'2'215,"13"-2"-58,0 0-37,0 0-19,0 0-11,0 0-18,1 5 125,3 2-71,-4-7-27,0 0 31,0 0-24,2 4 176,-2-4-112,0 0-14,7 8 16,-7-8-14,0 0 1,0 0-12,0 0-9,0 0-12,0 0-11,0 0 87,0 0-109,0 0-6,-7 5-2,7-5-4,0 0-12,0 0-6,0 0-12,0 0-7,0 0-8,0 0-5,0 0-6,0 0 0,0 0 0,0 0-2,17 7 21,-17-7-15,18 2 20,-3-1 7,1 1-15,30 0 71,-17-1-45,6 2-10,3-2-8,3 2-21,7-1-5,1 1 5,1 0-3,1-1-6,1 2 1,-2-1-13,0-1 9,0 2-12,-2-1 8,1-1-9,-8 1 4,-2-3-6,1 3 6,-4-2-8,-1 0 1,-5-1-2,0 2 2,-3-2 0,-3 1-2,-1-1 3,19 0 6,-23 0 10,-1 0 25,-1 0-12,0-1 22,-2 1-17,0-2 6,0 1-22,-1 0 13,0 1-16,-1 0 18,1-3-19,-2 3 24,0-2-18,0 1 25,9-3 21,-21 4-50,16-1 18,-16 1-16,15-2 16,-15 2-19,17-2 22,-17 2-23,14 0 15,-14 0-22,15-2 12,-15 2-17,13-3 15,-13 3-22,15 0 26,-4-1 12,-11 1-7,13-1 12,-13 1-17,11-2 25,-11 2-28,0 0 26,13-1-18,-13 1 20,0 0-26,11-2 18,-11 2-26,0 0 25,0 0-25,13-2 26,-13 2 31,0 0-45,0 0 30,12-2-26,-12 2 27,0 0-23,0 0 24,0 0-28,0 0 22,0 0-30,0 0 17,11-1-30,-11 1 18,0 0-67,0 0-41,0 0-539,0 0-141,-8-12-826,8 12-1239</inkml:trace>
  <inkml:trace contextRef="#ctx0" brushRef="#br1" timeOffset="188366.3434">5728 8022 471,'0'0'697,"0"0"-130,0 0-79,0 0-101,0 0-74,0 0-61,-5-7-52,5 7-35,0 0-34,0 0-16,6-7 29,-6 7-55,0 0-63,0 0 46,13 2-65,-13-2 55,14 10-58,-6 1 55,3 1-40,1 6 32,1 3-47,2 4 48,-1 7-58,1 2 55,-1 0-58,13 37-4,-16-34 10,2-3 3,-4-4 0,-2-1 50,2-1-47,0 1 61,-2-2-57,0-5 56,-1-1-59,0 0 49,-1-5-58,-1 1 52,0-2-59,0-1 56,0 0-60,-2-2 53,2-4-52,-2 1 57,-2-9-57,6 17 55,-6-17-56,3 14 51,-3-14-44,2 11 44,-2-11-45,0 0 43,4 11-103,-4-11-28,0 0-166,0 0-570,-8 6 217,8-6-314,-11-3-506</inkml:trace>
  <inkml:trace contextRef="#ctx0" brushRef="#br1" timeOffset="188796.346">5756 8569 474,'0'0'553,"0"0"-155,-8-9-9,8 9-103,0 0 11,0 0-101,-6-8 17,6 8-80,0 0 24,0 0-81,0 0 66,0 0-64,0 0-61,0 0 66,0 0-51,0 0 60,7 12-57,-7-12 52,13 13-63,-7-4 55,3-1-59,2 4 53,0-3-55,4 4 53,-3-1-61,18 9 51,-16-9-16,3-2-46,-4-1 48,5 1-52,-4-4 46,-1 1-63,3 0 50,-3-2-60,3-1 51,-1-1-58,-2-2 49,2-1-53,-1-1 62,1-3-62,-1-2 58,0-1-57,-2-2 61,0 1-38,-1 0 94,-1 1-12,-2 0 94,-1 0-37,0 1 3,-7 6-7,9-13-18,-9 13-21,3-7-17,-3 7-17,0 0-8,-15-5 12,4 9-30,-3 1-38,-2 1-100,-5 4-85,-3 3-202,-1 1-175,-4 4-608,-3 1-800</inkml:trace>
  <inkml:trace contextRef="#ctx0" brushRef="#br1" timeOffset="190992.3454">19830 8695 353,'-12'-2'324,"12"2"-78,0 0-23,0 0-15,-12-3-5,12 3 1,0 0 6,-7-7 211,7 7-229,0 0-8,0 0-19,0 0-32,-5-7-29,5 7-29,0 0-22,0 0-14,0 0-10,0 0-2,0 0-9,3 14-4,-3-14-3,7 17-1,0-5-1,-2 1 0,4 4-3,-1 1-1,2 0-1,0 0 2,0 1 2,4 3 7,-1 1 0,2-1 19,-2 0 7,2-1-6,-1 2-5,1-3-6,-4-2-53,12 15 31,-13-20 24,-1 1-54,0-3 58,-3 0-52,1-1 48,-2-3-55,0 1 58,1-1-50,-6-7 48,8 12-48,-8-12 49,6 9-76,-6-9 22,0 0-85,9 15-170,-9-15 105,0 0-84,0 0-13,0 0-46,-4 7-83,4-7-162,0 0-80</inkml:trace>
  <inkml:trace contextRef="#ctx0" brushRef="#br1" timeOffset="191370.342">19904 9068 68,'-12'-8'684,"12"8"-481,-9-4-17,9 4-59,0 0-5,-10-6-26,10 6 17,0 0-28,0 0 15,-10-6-21,10 6-8,0 0 14,0 0-2,0 0 10,0 0-8,0 0-14,3 12-8,-3-12-3,10 9-14,-4-1 1,2 0-2,2 0-11,-1 2-7,1-3-50,2 1 49,0 2-53,-2-2 63,3 0-57,-1 0 50,0 1-58,11 3-19,-12-6-11,-1 0-3,0-2-1,0 0 55,0-3-58,2 0 49,-12-1-56,21-2 25,-9-1-27,0 1 37,0-5-1,2-1 8,-3 1 29,1-2 22,8-9 105,-11 9-3,-2 2 5,-1 1-19,-6 6-29,9-12-20,-9 12-14,0 0-8,0 0-8,-7-7 2,-4 10-14,-6 1 1,-6 4-2,-7 4-13,-8 3-128,-3 6-124,-12 2-542,1 5-314</inkml:trace>
  <inkml:trace contextRef="#ctx0" brushRef="#br1" timeOffset="193311.352">9479 16774 542,'0'0'401,"-6"-7"-71,6 7-63,0 0-29,-6-9-33,6 9-24,0 0-27,0 0 70,3-14-128,-3 14 4,12-6 6,-1 4 2,1-1 6,3 1 6,3 2-4,2-1-4,4 1 0,4 1-4,3 1 2,6-1-8,10 1-13,1 3-15,52 2 36,-47-3-73,3 0-2,1 0-8,1-2-4,1 1-1,1-1 0,0 1 7,-1-1 14,0 0 0,-2 0-8,-5-1-5,-9-1-3,-3 2-5,-3-2 5,21 1 35,-34 0-11,-5-1-8,0 0 10,-3 1-14,-1-1 5,-15 0-25,24 2 19,-24-2-26,16 0 5,-16 0-23,0 0-44,15 0-64,-15 0-75,0 0-68,-16 7-538,5-4 219,-6 1-344,-2 0-491</inkml:trace>
  <inkml:trace contextRef="#ctx0" brushRef="#br1" timeOffset="193994.6015">9891 16975 448,'0'0'478,"3"-11"-103,-3 11-61,0 0-51,3-10-18,-3 10-16,0 0-28,1-13-11,-1 13-14,0 0-11,0-14-13,0 14 106,-2-15-152,2 15-19,-7-9-2,7 9-7,-10-8-8,10 8-10,-11-8-6,11 8-10,-17-4-10,17 4-6,-20 0-2,8 3-8,1-1-2,-3 3-6,-15 9 29,12-3-13,1 0-9,1 1 18,1 0-2,0 0-8,4 0-18,3 1 20,-2-4-25,3 4 20,2-3-23,1-1 27,3-9-23,0 18 20,0-18-30,14 19 11,-14-19-1,18 6-28,-18-6 1,20 0-23,-10-2-4,0-2-33,2-2-12,-3-2-4,1-1-1,-2 0 1,0-4 19,-3 2 14,0-2 13,-2 1 16,1-11-9,-3 12 38,-1 11 12,1-22 4,-1 22 9,0-19 2,0 19-3,0-14-5,0 14-7,1-12-4,-1 12-4,4-11 1,-4 11 0,0 0-2,0 0-10,15 3 9,-8 2 16,-7-5 11,11 15 23,-6-2 27,1-2 28,1 0-24,-2 0 20,1 3-21,-1-2 13,0 1-32,2 0 23,0 0-4,3 0-13,-1-2-9,13 11 0,-11-12-99,3-1-99,0 2-153,4-2-212,-2-4-591,2-1-718</inkml:trace>
  <inkml:trace contextRef="#ctx0" brushRef="#br1" timeOffset="198439.2134">6057 7821 286,'0'0'700,"-3"-10"-124,3 10-60,0 0-47,-1-16-40,1 16-12,-1-13-46,1 13 12,0-14 281,0 14-384,0 0-26,0-12-46,0 12-24,0 0-43,0 0-26,0-12-34,0 12-19,0 0-24,0 0-5,0 0-14,0 0 1,14 2-14,-7 6-16,12 12 24,-9-6-2,2 1-5,0 3-1,-1 0-4,1-1 3,0 2-1,-2-1-13,2 0 15,-2-1 1,-1 2-2,3-4-5,-3 2 6,-2-5-1,2 0 1,5 9 12,-8-13-3,-1 0 14,-5-8 42,13 12 22,-13-12 21,11 6 4,-11-6-2,18-6-31,-7-2 3,4-5-36,0-5 10,0-2-23,0-3 45,-1 0-3,11-25 79,-15 27-44,0 0-6,-2 3-17,2-2-19,-4 1-14,2 2-14,0 0-8,-1 3-10,-2-1-22,0 2 15,0 1-34,-1 0-14,0 5-68,0 0-57,3-8-552,-7 15 96,7-7-64,-7 7-105,0 0-834,10 4-1264</inkml:trace>
  <inkml:trace contextRef="#ctx0" brushRef="#br1" timeOffset="205949.2116">10018 16175 346,'0'0'416,"0"0"-72,-2-12-47,2 12-22,0 0-8,1-15-9,-1 15-7,0 0-22,1-17-44,-1 17-12,2-12-16,-2 12 12,1-15-15,-1 15-13,1-13-18,-1 13-6,3-13 4,-3 13-12,2-12-15,0 2 60,-2 10-102,0 0-9,2-12-19,-2 12 2,0 0-14,0 0-1,4-12-8,-4 12 0,0 0-7,0 0 1,0 0-4,0 0 7,1 11-3,-1-11 3,0 30 11,0-16-8,-1 1 5,1 4 4,-3-1 3,2 5 5,-1 0 1,0 0-3,0 0 1,-1 0 3,1 1-20,-1-2 19,1 0 7,-1 0 13,-1-3-2,-5 16 38,6-18-45,0-3-14,-1-1 10,2-2 0,-1 1-3,-1-3-9,4-9 14,-3 17 11,3-17 11,-7 13 23,7-13 11,-2 9 8,2-9-9,0 0-10,-4 3 42,4-3-76,0 0-10,-10-2-2,10 2-9,-1-10-5,1 10-6,1-13-4,-1 13 4,2-17-3,-2 17-10,5-16-2,-1 8-5,1-1-2,0 1 3,9-10-8,-5 9 0,1 0-4,-1 0 9,1 3-9,0-1 15,-1 2-14,0 1 11,-9 4-19,18-5 17,-18 5-13,14 0 15,-14 0-7,16 6 13,-16-6-11,18 18-5,-12-10 12,-2 1 0,0 0 1,0 0 1,-3 2 2,-1-11 2,2 19 0,-2-19 2,-1 16 0,1-16 5,-2 17 5,2-17 8,-6 17 11,6-17 11,-8 14 15,8-14 29,-13 10-20,5-5-1,8-5 2,-16 7 12,16-7 33,-17 1-36,17-1 16,-17 0-45,8-4 18,0 0-37,-1-1 18,2 1-32,1-1 20,-7-6-104,14 11-38,-10-11-73,10 11-51,-9-10-109,9 10-141,-9-9-154,9 9-779,-8-8-1024</inkml:trace>
  <inkml:trace contextRef="#ctx0" brushRef="#br1" timeOffset="208595.759">9912 15738 32,'0'0'262,"0"0"-38,0 0-63,0 0 3,0 0-14,-7-6 19,7 6-32,0 0 16,0 0-23,-8-5 18,8 5-36,0 0-6,0 0 16,-5-5 120,-3 0-135,8 5-23,0 0-3,-7-6-13,7 6 0,0 0-14,-8-4 0,8 4-5,0 0-2,-8-7-7,8 7 0,0 0 1,-7-5 1,7 5 0,0 0-1,-9-4-3,9 4-1,0 0-1,0 0 0,-9-5-1,9 5-14,0 0 6,0 0-5,0 0-3,-7-5-5,7 5-3,0 0-3,0 0-1,0 0-1,-8-4 2,8 4-4,0 0-6,0 0 5,0 0 1,0 0 0,0 0 4,0 0 8,0 0 11,0 0 7,0 0 6,0 0 9,-11-4-1,11 4 0,0 0-5,0 0 53,0 0-50,0 0-3,0 0-6,0 0-5,0 0-4,0 0-3,0 0-3,0 0-4,0 0-3,0 0-2,0 0-5,0 0-3,0 0 0,0 0-1,0 0 16,0 0-5,0 0 2,0 0 5,17 0-2,-17 0 8,12 3 10,-12-3 3,15 0 8,-15 0 5,19 1 6,-19-1-9,24 0-1,-11 1-15,2-1 3,15 1 21,-11-1-40,-1 0 11,1 1-12,1-1 10,2 1 1,2-1 17,-2 2-20,1-2 12,4 0-17,-1 0 6,2 0-17,0 3 12,1-3-15,1 1 8,32 1-1,-30-2-16,0 2 19,-2-1-15,0 0 13,1 1-23,-2-2 18,-1 2-17,-3-1 18,-2 1-14,-2-2 14,1 2-14,-2 0 15,-1-1-14,0 2 14,16-2 14,-17 1-18,-4-1 20,2 0-14,-3 1 12,1-1-11,-3 0 14,-11-1-26,23 1 26,-23-1-16,18 1 21,-18-1-21,16 1 22,-16-1-19,14 2 18,-14-2-17,13 0 13,-13 0-17,0 0 12,15 2-17,-15-2 11,0 0-14,14 1-5,-14-1 8,0 0 14,13 2-16,-13-2 12,0 0-14,15 0 19,-15 0-16,14 0 29,-14 0-7,0 0-11,11 2 15,-11-2-9,0 0 17,0 0-19,16 0 23,-16 0 1,0 0 1,0 0 0,0 0 0,13 0 0,-13 0 0,0 0-2,0 0 49,0 0-46,14 0-7,-14 0 20,0 0-25,0 0 0,0 0 1,0 0 5,0 0 0,13-2 3,-13 2-12,0 0 3,0 0-5,0 0-8,0 0-3,5 0 14,-5 0-24,0 0-23,13-3-45,-13 3-76,0 0-101,0 0-124,0 0-205,0 0-139,0 0-147,0 0-444,0 0-896</inkml:trace>
  <inkml:trace contextRef="#ctx0" brushRef="#br1" timeOffset="214396.9246">21916 13687 401,'6'-7'367,"-6"7"-87,12-10-25,-12 10-26,8-12-7,0 4 256,-8 8-251,6-9-12,-6 9-42,0 0-32,4-12-19,-4 12-40,0 0-5,-9-8-27,9 8 17,-20 1-18,6 1 1,-4 0-7,0 3 1,-3 1-2,-25 8 84,23-7-47,-1 4-10,3-2-55,-1 0 45,3 0-54,1-1 51,2 2-58,3-1 50,2 0-6,4 0-7,0 0-4,7-9-13,-1 18 9,4-9 3,12 14 0,-3-11-17,2 1-4,3-1-2,-2 1-6,0 2 1,0-3 1,-1 0-1,-4-1-1,1-2-1,-1 4-3,-4-4 4,-2 1-1,-4-10 10,1 18 5,-10-2 19,-1-7-22,-1-1 16,-4-1 1,-5 0-2,0-1-7,-2 0-1,1 0-5,-2-1-2,3-1-2,4-2-18,-2 2-79,5-1-29,0-1-54,1 0-79,-6-1-468,18-1 234,0 0-373,-5-9-404</inkml:trace>
  <inkml:trace contextRef="#ctx0" brushRef="#br1" timeOffset="214679.9412">21832 13854 65,'11'-5'648,"-11"5"-165,16-7-119,-16 7-78,10-6-63,-10 6-49,10-4-28,-10 4-40,0 0 124,0 0-125,2 12-10,-2-12 5,-5 13-32,5-13 6,-4 18-22,4-18 3,-3 19-16,3-19 7,0 18-17,0-18 7,6 19-16,-2-10 14,2-1-16,12 5 30,-8-8-24,1-1-15,3-3 13,-1-1-15,-1-3 15,0 0-1,1-3 8,-2-2-15,-1-2-3,-2-2-2,-3 0-5,0-1 5,-4 1-1,-1 0-52,-9-14 15,3 12 46,-2 4-8,1 1-6,-2 1-37,1 2-39,-1 0-55,9 6-79,-17-5-41,17 5-67,-14-2-70,14 2-346,0 0-236</inkml:trace>
  <inkml:trace contextRef="#ctx0" brushRef="#br1" timeOffset="216238.9287">22141 13857 42,'0'0'284,"0"0"-65,0 0-58,0 0-21,0 0-24,0 0 140,5-8-126,-5 8-25,0 0 0,0 0-9,0 0 5,0 0-10,0 0-2,0 0-4,0 0-2,2-10-2,-2 10 0,0 0-7,0 0-8,0 0-6,0 0 43,0 0-55,0 0-1,0 0 4,0 0-4,0 0 4,0 0 3,0 0-3,0 0-2,0 0-4,0 0 5,-1-10-9,1 10-7,0 0-3,0 0-4,0 0-10,0 0-4,0 0 5,0 0-4,0 0-5,0 0 6,0 0 2,0 0-1,0 0 0,0 0-2,0 0 1,0 0 0,0 0 1,0 0 1,0 0 1,0 0 17,0 0-20,0 0-3,0 0-3,0 0 1,0 0-5,0 0 1,0 0 5,0 0 0,0 0-2,0 0 2,0 0-1,0 0 2,0 0 8,0 0-4,0 0 34,0 0-21,0 0 5,0 0 0,0 0-1,0 0 0,0 0-3,0 0-2,0 0 2,0 0-5,0 0 2,0 0 0,0 0 3,0 0 3,0 0 5,0 0 42,0 0-85,0 0 65,0 0-55,0 0 57,0 0-46,0 0 54,0 0-45,0 0 41,0 0-46,0 0 4,0 0-13,0 0 46,0 0-55,0 0 45,0 0 1,0 0-58,0 0 55,0 0-54,0 0 56,0 0-50,0 0 44,0 0-46,0 0 45,0 0-52,0 0 49,0 0-50,0 0 47,0 0-52,0 0 49,0 0-29,0 0-28,0 0 51,0 0-57,0 0 52,0 0-54,0 0 53,0 0-52,0 0 53,0 0-53,0 0 55,1 10-47,-1-10 43,1 12-44,-1-12 49,0 22 22,0-22-35,2 20 1,-2-20 0,0 19-11,0-19 9,0 19-5,0-19 3,1 21-4,-1-21 3,1 16 1,-1-16 6,3 14-9,-3-14 1,2 14-2,1-4 6,-3-10-1,5 8-1,-5-8-1,0 0-18,13 7 24,-13-7-7,11-3-2,-11 3-5,13-6-3,-6 0 9,-7 6-10,13-10-48,-7 3 59,-6 7-47,17-19 20,-12 11 33,-5 8-43,7-13 53,-7 13-52,7-12 55,-7 12-50,6-11 54,-6 11-55,5-11 45,-5 11-47,6-10 53,-6 10-39,6-8 36,-6 8-52,6-8 49,-6 8-54,9-7 57,-9 7-56,11-6 54,-11 6-53,15-8 56,-15 8-57,17-3 53,-17 3-53,16-3 53,-16 3-55,18 0 50,-18 0-49,19 3 54,-1 3-7,-8-4-14,-10-2-16,15 9-11,-15-9 0,12 10-2,-12-10 13,9 8 6,-9-8 1,7 9 2,-7-9-3,0 0 3,4 13 2,-4-13 3,0 0 3,1 11 8,-1-11 1,0 0 5,0 0-10,0 0 6,0 0 10,0 0 9,0 0-5,0 0 2,0 0-13,0 0-8,0 0 5,0 0-5,11-7-8,-11 7-2,15-12-12,-15 12 11,10-7-2,-10 7-4,11-5 0,-11 5-4,0 0 5,11-5-2,-11 5-3,0 0 1,0 0 5,14 3 3,-14-3 2,0 0 1,9 5 4,-3 2-10,-6-7 6,7 6 2,-7-6 3,7 7-6,-7-7 11,8 4-4,-8-4 4,10 4-8,-10-4 12,12 1-2,-12-1 1,17 0 4,-5-1-1,0-2 5,18-7 1,-12 4-46,-3-1 47,3-2-51,-3 0 52,3-1-49,-3-1 53,-1 2-50,-3 1 56,-1 0-49,0 2 43,-2 0-55,0 1 47,-8 5-51,11-5 50,-11 5-47,0 0 47,0 0-49,0 0 54,0 0-50,-6 13 50,2-4-5,-1-2-4,0 2-1,0 0-12,1 0 0,0 0 3,4-9-6,-7 17-22,7-17-18,-7 21-56,7-21 62,-4 10 4,4-10 12,0 0 3,-2 12 17,2-12-2,0 0 18,6 9-1,-6-9-4,10 2 0,-10-2-2,17 2-2,-17-2-25,17 0-62,-3 1-343,-14-1 102,17 2-103,-17-2-470,14 4-462</inkml:trace>
  <inkml:trace contextRef="#ctx0" brushRef="#br1" timeOffset="216566.9272">23734 13941 253,'0'0'636,"0"0"-143,0 0-71,-14 2-66,14-2 235,0 0-344,0 0-34,0 0-27,0 0-28,0 0-19,0 0-26,15-4-24,-5 2-16,3 0-12,1 0-13,3 0-5,1 1-17,1 0-4,-1 1-7,15 0-121,-18 0-41,0 1-102,-2 0-60,-2 1-80,-1 2-54,-10-4-361,13 4-332</inkml:trace>
  <inkml:trace contextRef="#ctx0" brushRef="#br1" timeOffset="216878.93">23706 14120 52,'-14'9'689,"4"-4"-205,1 1-100,1-1-94,8-5-21,-12 9-20,12-9 29,-5 6-4,5-6 218,6 6-299,-6-6-38,15 2-30,-15-2-23,23 0-23,-7 0-37,3 0-71,0-2-73,4 2-97,2-1-47,3-1-103,0 1-53,0-2-487,5-2-451</inkml:trace>
  <inkml:trace contextRef="#ctx0" brushRef="#br1" timeOffset="217239.9266">24745 13976 490,'13'-11'833,"-13"11"-516,11-12-43,-11 12 0,9-14-27,-9 14-4,6-15-6,-6 15-4,5-15-20,-5 15-26,2-12-36,-2 12-30,-2-14-27,2 14-71,-10-10 47,-7 5-12,5 3-20,-1 4 9,-6 1-6,-3 1-3,1 1 0,-2 5-4,-1 2-5,0 0-13,3 3-2,-1-3-2,6 4-4,-1-3-3,6 1 4,-3 0-2,-1 9 0,10-11 2,1-1 3,4-11 0,4 18 4,1-8-4,1-3-3,6 2 2,0-4-5,1 0-1,0-2 2,0-2-5,-1-1 2,1-2-9,0-5-12,14-7-51,-18 3 38,3-4 12,-1-3 1,-2 1 2,0-1 7,-2 2 21,-1 0-48,1 3 76,0-2-43,-4 4 46,0-1-56,2 2 52,-5 10-60,6-18 41,1 5-9,-7 13-45,6-10 50,-6 10-53,10-4 50,-10 4-49,0 0 55,15 3-11,-15-3 4,11 10-8,-6-3 8,0 3-1,0 0 2,-1 2 32,3 0 22,-4 2-6,2-2 5,1 1 5,0-2 1,2 2 4,0-2-11,0 1-10,4-3-14,0 2-2,2-5-28,2 2-75,0-3-119,1-1-140,0 0-188,-4-4-772</inkml:trace>
  <inkml:trace contextRef="#ctx0" brushRef="#br1" timeOffset="218279.0912">21643 14843 182,'0'0'532,"0"0"-122,7-6-59,-7 6-27,0 0-24,0 0-20,6-8-43,-6 8-7,0 0-34,6-9 133,-6 9-204,0 0-37,0 0-20,0 0-17,0 0-10,0 0-15,11 4 6,-11-4-14,2 12 12,-2-12-10,1 21 15,-2-10-7,1 4 5,-1 1-5,-3 15 45,1-14-34,1-2-9,-2 2-1,1-2-8,0-1-2,-1-2 0,0 1-1,0-2 7,2-1 5,-2-3 18,-1 2 7,-1-1 1,6-8-9,-12 8 9,12-8-6,-11 2 5,11-2-23,-11-6 9,4 0-20,3-2 3,2-3-12,2-4 1,0 0-6,4-3-2,1 0 1,3-2-4,1 1-2,2 0 0,0 2-12,20-12 17,-13 17-3,0 1-7,0 2-2,-2 4 0,0 1-5,1 1-2,-3 3 7,2 3-11,-1 2 11,0 1 1,-3 1 0,1 1-1,-4 3 7,-3-2-7,3 10 2,-9-19-1,-2 22 12,-6-10 4,-2 1-4,-5 0 7,-2 0-7,-2-2 3,1 2-7,-2-3 6,0-1-6,2 1-14,0-5-57,4 2-66,-1-2-65,-7 3-510,22-8 142,-12 1-394,12-1-551</inkml:trace>
  <inkml:trace contextRef="#ctx0" brushRef="#br1" timeOffset="218925.0864">21875 14991 704,'0'0'566,"11"0"-125,-11 0-105,0 0-52,14 3-61,-14-3 23,0 0 5,0 0-1,16 0-16,-16 0 157,0 0-237,12 0-22,-12 0-20,0 0-10,14-3-25,-14 3-12,14-5-10,-14 5-11,19-7 1,-9 2-31,3-2-1,-2 2 8,2-5-19,-1 3 2,0-2-10,-1-1 4,-2 2-2,-1 1 2,-1 0-7,-1 0 5,-6 7-5,8-10 6,-8 10-9,0 0-3,0 0 2,-5-10 0,5 10 2,-14 1 0,14-1 1,-29 14-7,18-6 13,-1-1-1,0 2 2,1 0-13,-1 2-13,3-2-20,0 0-20,1-1-19,1 2-34,5 0 6,2-10-22,-3 13 19,3-13-15,8 10 13,9-2-162,-5-5 118,3-3 42,-1-1 23,3-3-5,5-2-53,-2-1-1,3-3 33,1 1 32,-4-3 45,-1 2 74,0-2 45,-5 3 36,-1-1 16,-3 0 10,3-5 150,-13 15-132,7-11-10,-7 11 13,-4-10-15,4 10-11,0 0-5,-11-5-15,11 5-14,-13 3-17,13-3-8,-16 5-15,8-1-10,2 2-4,-3 1-12,-1 6 18,6-4-28,4-9-9,-4 16 5,4-16-1,2 19 5,1-11-15,1 3 11,3 0-6,1 0-5,0-1 7,2 0-3,-1-1-1,1 1-1,-1-3 2,7 8-12,-9-8 2,-1 1 0,-6-8-2,9 13 2,-9-13-2,6 10 6,-6-10 1,1 11 2,-1-11 0,-3 9 2,3-9 1,0 0 2,-5 12 1,5-12 0,-4 8 13,4-8-41,0 0-54,0 0-73,0 0-40,0 0-42,14-8-6,-5 0-45,3-5-142,3-1-501,5-6-494</inkml:trace>
  <inkml:trace contextRef="#ctx0" brushRef="#br1" timeOffset="219310.305">22527 14883 928,'16'-13'498,"-2"1"-68,-2 2-40,-1 1-87,-2 0-60,-2 4-58,-7 5-10,13-5 13,-13 5 29,9 4-38,-9-4-16,6 21 89,-6-9-139,1 1-20,-1 1-17,-1 3-20,0 0-10,-2 2-8,-1 3-4,1-1-11,-1 2-16,-1-3-50,-1 1-59,-1-2-37,0 1-82,0 1-16,-12 15-381,10-21 242,0-1-38,-1-4-374,2-1-310</inkml:trace>
  <inkml:trace contextRef="#ctx0" brushRef="#br1" timeOffset="219603.298">22389 15183 662,'0'0'605,"-8"-8"-129,8 8-112,0 0-63,0-14-82,0 14 6,9-9-37,-3 3-9,2 0-33,1 0-10,6 1-21,15-9 80,-14 8-118,1 1-19,0 1 3,2-1-11,-2 0 4,0 2-9,0-1-4,-4 3-11,0-2-1,-2 3-9,-11 0 1,19-1 19,-19 1-2,14 1 4,-14-1-10,10 4 0,-10-4 5,8 11 1,-8-11-12,1 10 1,-1-10-6,0 14-1,0-14-3,0 15-2,0-15-2,0 14-2,0-14 3,-1 14-4,1-14 2,2 15 11,-2-15-10,0 0 2,9 11-4,-9-11-9,0 0 2,22-3-1,-13-1-6,1-1-7,2-1 1,0-2 3,0 0 1,1 0 2,-3 0-5,0 3-2,8-6-24,-18 11 10,14-6 7,-14 6 6,0 0 3,13-3-5,-13 3 7,0 0 4,0 0-1,5 10 1,-5-10-3,0 0 6,0 0-2,2 12 4,-2-12 1,0 0 9,3 12-5,-3-12 1,0 0 4,0 0 1,12 2-9,-12-2 5,13-3-2,-13 3-3,16-8-3,-16 8 9,13-5-13,-13 5-2,13-6 0,-13 6-5,14-7-14,-14 7 9,0 0 6,0 0 0,12-1 8,-12 1-5,0 0 5,0 0-36,0 0-30,10 7-44,-10-7-22,0 0-46,7 7-11,-7-7-56,0 0-11,20 1-402,-20-1 306,14-1-22,-14 1-278,19-8-161</inkml:trace>
  <inkml:trace contextRef="#ctx0" brushRef="#br1" timeOffset="219929.3132">23178 14962 821,'9'-15'423,"0"4"-35,0-2-53,0 1-53,-2 0 11,1 0-6,-2 3-1,0 1-26,1 0-44,-7 8-48,9-13-37,-9 13-30,0 0-13,7-6 6,-7 6-19,0 0 15,0 0 9,-2 15-4,-1-5-3,-1 0-1,1 0-19,-2 3 17,-1 1-16,3 1 15,-4 0-24,2 2-5,0-3-2,1 4-8,-1-3-10,-3 17 18,4-16-41,1-3 2,-1 0-5,2-1-2,-1 0-1,1-2 4,-1-1-2,1 2-31,2-11 1,-5 15-44,5-15 8,-3 13-37,3-13-50,0 0-55,-1 5-526,-2 5 197,3-10-613,0 0-751</inkml:trace>
  <inkml:trace contextRef="#ctx0" brushRef="#br1" timeOffset="220258.3041">23658 15118 628,'0'0'717,"0"0"-119,0 0-102,0 0-109,0 0-37,0 0-37,0 0-31,0 0-21,15 1-26,-15-1-25,11-1-22,-11 1-16,21-1-24,-7 0-24,1 0-21,5 1-17,-2 0-27,2-3-7,-1 3-11,0 0-7,0 0-36,-1 0-50,-2 3-66,13-2-387,-17 0 103,-2 1-64,0 3-86,-10-5-504,10 8-674</inkml:trace>
  <inkml:trace contextRef="#ctx0" brushRef="#br1" timeOffset="220304.3225">23712 15293 57,'-15'8'854,"1"-2"-198,4-1-92,0-1-94,10-4-63,-15 9-8,15-9-22,-8 4-34,8-4-56,0 0-68,17 5 68,-5-3-296,2-2-120,4 1-216,3 2-253,6-3-612,1 0-818</inkml:trace>
  <inkml:trace contextRef="#ctx0" brushRef="#br1" timeOffset="222548.3051">24876 14882 137,'18'-20'979,"-10"9"-608,0 1-34,1-1 15,-2 2-21,0 2 7,1-1-10,-3-1-15,-5 9-17,11-13-41,-11 13-49,8-11-49,-8 11-42,8-7-26,-8 7-19,0 0 31,3 10-44,-5 0 10,-3 2-3,-3 6-21,-1 1 15,-1 4-22,0 5 8,-3-2-1,3 2-3,-2-2-4,1 3-7,0-2-10,1 0 4,1-1-29,-11 24 23,13-28 5,0-3-1,-2-1-10,4-2 2,1-3-1,-2 1 0,2-4-7,1 0 9,1-1 3,2-9 13,-8 13 3,8-13-22,0 0 17,0 0-26,0 0 15,-10-7-8,10 7-4,-4-21-2,2 9-1,-1-1 3,-2 1-2,-1-2-4,1 1-2,-2 2-1,-1 0-2,-2 4-1,1 0-3,-4 3 4,-1 3 0,-16 2-1,15 3 7,-2 1 7,3 2 0,0 1-21,3 1 31,1 1-29,0 0 39,5 0-17,3 1 23,2-11-17,0 21 14,3-13-17,3 0 11,3 1-13,13 6-72,-9-8-37,3-3-86,-1 0-117,0 0-102,3-1-188,-4-3-708,1-1-902</inkml:trace>
  <inkml:trace contextRef="#ctx0" brushRef="#br1" timeOffset="223883.3004">20316 9261 122,'-5'-7'591,"-2"0"-158,-1-2-61,-3-1-34,0 2 16,-1-1-110,-1-1 18,-16-9 113,12 9-253,-1 1 27,-1 1-69,0 0 48,-3 1-62,1-1 43,0 4-69,-1-1 42,0 1-67,1 3 32,0 0-45,-5 2 44,0 4-58,-4 0 54,-29 15-72,30-8 15,2 0 2,-2 7 14,0 2 24,5-1-2,-2 6 9,4-1 10,0 2-6,6-5 41,-2 9-48,5-4 68,2 1-52,1 1 37,2 0-55,2-1-2,1 3-2,2-7 13,2 2 15,2-1 13,2 0 11,3-2 1,2 0 2,-1-2 4,7 3 2,1-5 3,6 2-3,0-3-6,10-1-11,5 0 4,44 5 33,-35-13-74,1-3 11,1-4-20,-7 0 19,1-5 0,4-3 25,-1-4-17,-2-1 7,0-4-11,0-5-6,-3-2-9,4-10-11,-1-1-32,-7-6-19,22-36-44,-38 34 32,-2 3-8,-7-2 30,0 1 20,-8 5 19,-3 1 9,-5 1-5,-3 3-5,-9-3-3,-1 1-5,-3 5-3,-5 4-2,4 7-2,-1 2-21,-20-1-260,25 12-30,-1 4-77,1 2-168,1 6-157,-1 1-416,4 3-743</inkml:trace>
  <inkml:trace contextRef="#ctx0" brushRef="#br1" timeOffset="224807.3052">22601 9261 596,'8'-12'602,"-8"12"-97,4-11-156,-4 11-19,0 0-128,0-17 4,0 17-90,-4-10 25,4 10-81,-20-17 73,11 13-45,-2 0-64,-2 2 55,-3-1-56,-2 2 48,-3 1-64,2 1 51,-5 4-57,0 0-2,-7 4 20,3 2-19,-1 1 1,-3 5 8,-1 2 54,-30 24 23,31-20-81,2 3 52,-2 0-35,3 2 62,1 2-62,1-1 49,3 2-63,0 0 55,4 0-56,2 1 84,1 0-62,2 0 48,3-5-62,1 1 51,-4 29-29,11-31-12,0-2-29,3 3 67,2-3-21,0 2 33,5-1-43,0 2 53,4-1-16,3-2 31,2 0 10,8 2 21,1-1-26,2-4-3,5 0 15,33 15 113,-30-22-122,2 0-7,-3-5-3,0 0 14,0-4 4,2 0 9,-5-3-13,3-2-18,4-4-10,5-2-18,2-5-9,-2 1-8,-2-5-10,1-2-6,35-27-1,-35 12-37,-2-2-21,-2-1 6,-8 3 14,-1-1 63,3-9-62,-5-4-20,-1-1 8,-6 6-2,-2-1 8,-4 0-4,-4 1 12,-1 0 24,-5 8 5,-7-35 27,-3 35-39,-5-3-1,-3 3-9,-4 2 0,-5 4-4,0 3-5,-4 0-7,-1 4-81,0 8-95,-1 3-124,3 4-170,-4 6-123,-12 7-218,2 1-592,-4 2-1019</inkml:trace>
  <inkml:trace contextRef="#ctx0" brushRef="#br1" timeOffset="228747.3011">20545 15813 154,'14'-9'363,"9"-8"140,-13 11-320,1 0-76,-2-1-20,0 0-27,0 4-30,-1-2-37,0-1 16,1 3-29,1-1 14,1-2-32,-1 4 17,4-1-34,0-1-7,2 1-46,16-3-353,-16 2 344</inkml:trace>
  <inkml:trace contextRef="#ctx0" brushRef="#br1" timeOffset="229624.3056">21735 15638 52,'0'0'585,"-12"-5"-180,12 5-74,-10-6-84,10 6-37,0 0-40,-6-2 125,-4-3-169,10 5-3,0 0-2,0 0-15,-7-7-14,7 7-16,0 0-8,12 0 0,-12 0-8,22 0-9,-4 3-9,2 0-7,6 1 11,7 0 12,49 10 56,-33-6-49,7 1 11,10-1 11,6 4-4,1-2-16,3 2-1,1-3-11,3 2-12,-3 0 1,4-1-9,-2-1-1,2-1 0,1 2 3,1-2 12,1 0-5,2 2-1,1-2 0,2 1-1,-1-1-5,0 4-9,0-2 0,-2 2-11,2-2-2,-2 3 0,-3-3 19,-6 2-3,-1-2 9,-7 0-11,-14 0 5,47 3 58,-57-6-29,-8-3 11,-3 0 1,-6 0-26,-2-1 30,-1 0-6,-4 0-4,-1-2-4,-4 0 0,1 0 5,-3 2-10,-1-3 2,-13 0-13,21 3-6,-4-2 20,-17-1-43,15 1-10,-15-1-28,11 1-31,-11-1-37,0 0-41,0 0-78,15-1-81,-15 1-86,0 0-44,0 0-94,-19-2-60,6-1-423,-4-2-591</inkml:trace>
  <inkml:trace contextRef="#ctx0" brushRef="#br1" timeOffset="230321.2971">21555 15559 189,'0'0'204,"-19"-2"-76,19 2-5,-20-3-49,20 3 9,-19 0-36,19 0 10,-19-2-28,19 2 16,-19-1-29,19 1 29,-19-1-40,19 1 19,-18 0-24,18 0 18,-24 0 17,24 0-7,-16 0 36,16 0-5,-13 0 35,13 0-7,0 0 33,-16 0-23,16 0 7,0 0-20,0 0 23,0 0-15,0 0 8,8 8-16,4-5 5,30 3 66,-10 0-71,5 0 20,10 1 6,6-2 10,15 3 9,7-2 38,5 4 8,8-2-3,7 0-8,5 3-9,23 1-6,0 0-9,2 3-8,4 1-8,135 16 59,-132-14-115,-1-1 4,-5 1-27,-2 0 22,-4-2-20,-2 1 7,-21-5-11,-2 2 20,-4-3-7,-2 0 11,-8-1-13,-7 2 16,-7-4-3,-14-1 1,33 4 86,-51-7-58,-8-1 9,0 1 0,-8-2-4,0 0-9,-4 1-15,0-2-11,-2 0-8,0 0-5,-3 1-6,-10-2-2,19 2-12,-19-2-6,15 2-5,-15-2-3,14 0-5,-14 0-10,0 0-38,16 2-53,-16-2-65,0 0-87,0 0-87,14 2-122,-14-2-85,0 0-71,0 0-155,0 0-292,0 0-668</inkml:trace>
  <inkml:trace contextRef="#ctx0" brushRef="#br1" timeOffset="233880.3115">8819 15850 234,'0'0'543,"0"0"-344,0 0-38,-17 0 14,17 0-10,0 0 4,0 0-17,-15-2 13,15 2-22,0 0-1,0 0-24,-12-3-11,12 3-17,0 0 4,0 0-16,0 0-2,-14 0-16,14 0-5,0 0-15,0 0-3,0 0-12,0 0-5,0 0 1,0 0 10,0 0 6,0 0 9,0 0 9,5 10 8,4-6-1,2-1-5,24 7 44,-12-5-59,3-1 4,1 0 13,6 1 11,0 0-2,0-2-3,-4 1-10,-1-2-8,-1 0-11,-2 3-6,-4-4-6,-2 0-1,-1 2-2,-1-2 8,9 2 79,-26-3-20,22 3 2,-22-3 19,16 2-17,-16-2 1,13 0-30,-13 0 0,0 0-22,12 0 1,-12 0-20,0 0 10,0 0-17,0 0-13,0 0-52,14 0-229,-14 0 44,0 0-61,0 0-40,0 0-39,0 0-54,0 0-511,0 0-515</inkml:trace>
  <inkml:trace contextRef="#ctx0" brushRef="#br1" timeOffset="234222.3011">9228 15756 179,'-8'-9'788,"8"9"-505,-9-6-63,9 6 5,-7-8-15,7 8 4,-7-6-27,7 6-28,0 0-37,-7-7-16,7 7-29,0 0-10,-9-5-19,9 5 1,0 0-8,0 0-4,0 0-7,-9-4 0,9 4-19,0 0 11,0 0-1,0 0 7,-6 8-4,6-8 0,0 0 34,1 12 16,-1-12-2,6 13-3,-6-13 5,9 14-1,5 6 96,-5-8-83,1-2 5,0 2-14,-1-2-13,2 2-18,-1-1-3,1 0-8,-1 0-12,-2-1 1,0 0 0,-1-1-1,0-2 4,-2 1 12,-1 1 10,0 7 109,-4-16-57,-7 18-9,-3-6-14,-4 1-13,-5 2-21,-4 2 2,-8 1-17,-3 0-37,0 1-129,-1 0-165,1 0-189,1 1-813,-1-2-908</inkml:trace>
  <inkml:trace contextRef="#ctx0" brushRef="#br1" timeOffset="237858.7479">11138 16335 365,'0'0'304,"0"0"-23,0 0-29,0 0 1,0 0-33,13 1-1,-13-1-26,0 0-11,0 0-34,14-1-16,-14 1-18,0 0-6,0 0-8,15 1 0,-15-1-1,14 3 4,-14-3 4,19 4-3,-5-1-7,1 0-16,3 2-2,4-1-6,3 3 14,31 5 77,-23-6-61,3-1-7,-2 1 10,1 2 4,2-3-1,1 0-8,5 2-2,-6-1-16,1-1 16,-2 1-28,3-1-14,-6-1-40,-3 0 37,-3 0 9,18 3 53,-25-5-57,-5-2 3,-1 3 8,-1-2 5,-1 2 3,-12-3 1,18 3 12,-18-3-26,16 1 7,-16-1-27,13 1 7,-13-1-26,0 0 10,16 0-30,-16 0-99,0 0-17,0 0-53,11-1-57,-11 1-70,0 0-65,0 0-52,0 0-51,0 0-92,0 0-517,0 0-684</inkml:trace>
  <inkml:trace contextRef="#ctx0" brushRef="#br1" timeOffset="238204.7474">12155 16316 448,'0'0'585,"0"0"-93,-6-8-42,6 8-19,0 0-37,0 0-17,-3-8-43,3 8-27,0 0-64,0 0-40,0 0-47,0 0-24,0 0-32,0 0 8,7-7-19,5 12 89,-12-5-109,19 7-2,-7 0 3,-1 0-19,3 3 26,1 0-16,2 2 4,-2-1 9,1 2-15,1-1-8,-1 0-11,-2 0-6,1 1-4,-2-1-6,12 12 13,-13-14-7,-1-1-22,-2 0-8,-3-1-42,1 0-32,0-1-53,-7-7-51,9 9-65,-9-9-88,5 13-65,-5-13-99,4 11-66,-4-11-509,0 0-686</inkml:trace>
  <inkml:trace contextRef="#ctx0" brushRef="#br1" timeOffset="238994.757">12355 16329 556,'0'0'459,"0"0"-67,0 0-42,0 0-45,-2-12-44,2 12-75,0 0-24,0 0-16,0 0 10,-8 8 20,8-8-1,-10 16-2,5-3 22,-4 1-18,-11 20 154,9-15-181,-5 3-21,5 0-14,-5 1-4,3 0-36,-2-1-2,0 0-15,-2 0 6,3-1-20,3-4 6,-2 0-16,2-1 6,2-3-30,-1-2 33,-3 10-10,5-12-12,2-3 35,6-6-6,-9 10 8,9-10-26,0 0 11,0 0-25,0 0-6,-6-9-18,6 9 1,6-19-40,1 3-5,3 0-11,1-3 13,17-25-15,-14 21 41,2 2-1,1-1 7,-2 2 33,-2 2-4,0 4 36,-1-2-1,-1 4 25,-2 1-21,-2 1 14,-1 1-30,0 2-3,-6 7-27,12-10 10,-12 10 1,11-3-17,-11 3 15,5 10-25,-5-10 3,5 17 11,-5-5 12,2 1 10,-2 1 0,0 0 17,0 3-24,2-2 13,-2 2-22,2-1 13,0-1-18,0 9 14,1-12 0,-1-2-17,0 0 16,1-1-15,-3-9 20,11 13-9,-11-13 42,13 7-21,-13-7 17,23 0-23,-8-5 14,3-5-28,0-4 18,2-3-27,24-30 21,-25 19-8,2 0-23,-8 5 22,3 0-18,-5 4 27,1 1-24,-4 1 5,1 4-12,-4-1 15,4 2-21,-7 2-11,3 1-60,-5 9-38,4-13-57,-4 13-312,0 0 140,0 0-54,0 0-37,0 0-101,0 0-34,0 0-390,-2 10-553</inkml:trace>
  <inkml:trace contextRef="#ctx0" brushRef="#br1" timeOffset="239335.7538">12762 16385 477,'0'0'592,"11"-3"-87,-11 3-41,0 0-52,11-4-29,-11 4-30,0 0-37,0 0 195,0 0-283,0 0-32,5 7 4,-5-7-36,-9 14-3,5-3-28,-3 0-29,0 2 22,2 2 5,-1-2-32,1 4 0,1-2-32,2-1 16,2 1-15,0 14 86,2-15-70,2-3-34,1 0 20,3-1-29,2 0 30,1-3-23,0-2 17,1-1-29,-2-1 29,-10-3-21,24-3 22,-12-1-22,0-3 3,1-3-28,8-20 32,-15 14-21,-1 1-21,-3 0 9,-2-1-19,-5 1 9,-1 1-64,-3 1-56,-9 2-131,-2 5-180,-6 4-359,-7 2-886,-16 1-1338</inkml:trace>
  <inkml:trace contextRef="#ctx0" brushRef="#br1" timeOffset="240543.7523">10075 16240 382,'0'0'325,"0"0"-46,0 0-85,0 0-17,0 0-62,0 0 1,0 0-48,-1 12 10,1-12 15,0 0-73,0 0 19,0 0-35,0 0-1,0 0-57,0 0-27,0 0-89,0 0-112,0 0-132,-3 11 123</inkml:trace>
  <inkml:trace contextRef="#ctx0" brushRef="#br1" timeOffset="243082.7453">9843 16300 26,'0'0'406,"0"0"139,0 0-352,0 0 12,0 0-61,0 0 3,0 0-31,0 0-3,0 0 1,0 0-16,0 0 16,0 0-25,0 0 14,0 0-13,0 0 5,0 0-12,0 0-3,0 0-19,0 0-6,0 0-17,0 0 0,0 0-11,0 0-10,0 0-23,0 0-9,0 0-28,0 0-18,8-7-56,-8 7-60,0 0-20,0 0-78,5-17-607,-5 17 259</inkml:trace>
  <inkml:trace contextRef="#ctx0" brushRef="#br1" timeOffset="244272.7482">4583 10599 12,'0'0'35,"0"0"-51</inkml:trace>
  <inkml:trace contextRef="#ctx0" brushRef="#br1" timeOffset="244621.7509">5652 12075 175,'0'0'528,"0"0"-210,6 5-17,-6-5-109,0 0-133,0 0-61,0 0-86,0 0-84,0 0-243,10-3 120</inkml:trace>
  <inkml:trace contextRef="#ctx0" brushRef="#br1" timeOffset="245736.2732">9863 15095 441,'0'0'338,"0"-13"-79,0 13-6,0 0-77,-2-14 11,2 14-27,0 0 20,-1-17-23,1 17 27,-1-10-27,1 10 9,-3-12-20,3 12 7,-2-9-20,2 9 6,-3-12-18,3 12 0,0 0-13,-5-12 0,5 12-16,0 0-7,0 0-19,2-17 38,-2 17-64,0 0-9,7-8-1,-7 8-5,10-5-8,-10 5-3,14-1 3,-14 1-1,23-3 5,-9 6 0,1-3 3,3 1-2,1 2 5,5 0 18,29 4 60,-20-2-55,4-1-5,8 2 18,2-2 3,5 3 1,1-3-7,4 3-10,-1-3-9,2 5-5,11-4-2,-11 3 4,-2-1 3,2 1-4,-2-3 1,54 12 35,-59-9-47,-1 0 0,0 0-8,-6 1-4,0-2-2,-8 0-1,-3 1-2,-6-4-6,-1 2 9,-3-2-27,-3 0 28,-3-1-26,0 0 30,-5 1-29,9 0-15,-21-4 4,17 4-92,-17-4-28,0 0-92,0 0-77,0 0-143,-6 10-102,-5-6-531,-2-4-705</inkml:trace>
  <inkml:trace contextRef="#ctx0" brushRef="#br1" timeOffset="246190.2768">10540 15271 565,'-3'-9'289,"3"9"7,0 0-64,0 0 20,0-12-35,0 12 31,0 0-30,0 0-4,0-16-28,0 16 4,0 0-28,-1-15 3,1 15-7,-4-10-1,-1 0 121,5 10-167,-10-9-23,10 9-16,-10-7-21,10 7-12,-17-6-9,17 6-8,-20 0-6,6 3-2,0 1 10,-2 2-3,-2 2 34,0 2-60,2 1 49,-17 15 79,19-12-74,1 2-4,1 0-9,2-2 3,2 1 10,0 2-1,2-3 0,4 1 2,2-2 1,1 1-3,3-2-2,3 2-4,2-4-6,0-1-4,18 8 14,-11-11-28,1-2 0,0-2-16,0-1-16,-1 1-27,-2-2-41,1-2-54,-1 2-41,-1-1-77,-13 1-60,20 0-89,-20 0-111,16 1-515,-16-1-641</inkml:trace>
  <inkml:trace contextRef="#ctx0" brushRef="#br1" timeOffset="246985.2773">11144 15448 447,'0'0'751,"0"0"-179,0 0-134,0 0-92,0 0-89,2-11-43,-2 11-50,0 0-29,0 0-38,0 0-9,0 0-26,9-3 3,-9 3-21,13 2 9,-13-2-13,23 5 5,-7-2 0,2 1 9,27 5 75,-17-5-54,5 2 8,2 0 5,8-1-10,-1 4-7,-7-4-11,3-1-2,-4 2-12,-1-1 10,-5 0-1,-2-1 7,-1-2 1,-5 1 5,-1 0 7,12 1 76,-18-3-64,1 0-1,-14-1 6,18 3-19,-18-3-11,17 0-10,-17 0-11,13 0-5,-13 0-15,13 3-43,-13-3-52,0 0-64,12-3-96,-12 3-107,0 0-642,0 0 277,0 0-290,12 0-594</inkml:trace>
  <inkml:trace contextRef="#ctx0" brushRef="#br1" timeOffset="247410.2783">12773 15582 98,'0'0'465,"5"-7"-96,-5 7-42,6-13 233,-6 13-290,0 0-14,3-12-27,-3 12-27,0 0-47,-3-14-16,3 14-34,-6-6 0,6 6-23,-16-5-2,16 5-22,-16 0 21,6 3-9,-2-1 8,-18 15 73,15-6-67,-3 1 3,3 4-11,0-1 16,2 0-16,2 0 15,0 3-17,2-4 4,4 2-25,0-2 4,1 1-16,2-3 6,2 0-16,2 1-4,3 10 28,4-13-41,-3 2 4,3-4-55,3 1-38,-1-3-51,2 2-83,1-3-74,1 0-50,2-3-42,2-2-98,-1 0-458,1-5-505</inkml:trace>
  <inkml:trace contextRef="#ctx0" brushRef="#br1" timeOffset="247737.281">13036 15693 230,'0'0'571,"0"0"-124,10-6-66,-10 6-18,0 0-4,10-4-23,-10 4-15,0 0-37,0 0-34,14-4-43,-14 4-18,0 0-43,18 1-4,-2 0 71,-16-1-136,22 2 10,-10 1-29,3-3 4,-1 2-35,-1-1 14,5 2-25,0-2-8,-4 1-57,-1 0-87,1 1-64,-3-3-69,-1 5-70,-10-5-83,25 8-967,-25-8-21</inkml:trace>
  <inkml:trace contextRef="#ctx0" brushRef="#br1" timeOffset="247776.2771">13100 15845 575,'0'0'435,"-12"8"-93,12-8-44,-7 6-7,7-6 14,0 0-9,-6 8-16,6-8-28,0 0-40,9 8 94,-9-8-198,18 2-59,-5-2-73,3 0-68,-1 0-59,6-1-75,4-1-86,-1-2-62,1 0-438,2 0-345</inkml:trace>
  <inkml:trace contextRef="#ctx0" brushRef="#br1" timeOffset="248473.2809">13748 15647 592,'0'0'510,"13"-9"275,-13 9-449,0 0-15,0 0 3,10-5-23,-10 5-52,0 0-53,0 0-44,11-3-32,-11 3-24,0 0-17,3 10 1,-3-10-8,1 12 1,-2-1-3,-4 12 88,1-9-101,-1 2-10,-2-3 2,3 3 7,-3 0 10,2 0-18,-1-1-14,-2 1 4,2-2-6,2 0-7,-1-2-4,1-1 4,2-1-7,-2-2 1,-2 8 15,6-16-19,-4 13 4,4-13-3,-5 7-1,5-7 0,0 0-11,0 0-23,0 0-21,0 0 1,-8-7-25,8 7 9,-2-13-2,2 13 14,-7-16 2,0 1-21,7 15 36,-9-12-6,9 12 15,-13-10-12,13 10 16,-16-6-1,16 6 8,-25 2-6,12 0 11,-1 2-8,0 2-3,-2 1 7,1 1 6,1 3 3,-10 6 28,15-8-4,0 2 0,0-2 5,3 0 7,2-1 2,4-8 2,-4 14-1,4-14 0,4 12-7,-4-12-6,14 11-3,-7-6-7,-7-5-5,21 4-29,-21-4-44,25 3-62,-25-3-56,23 0-113,-23 0-110,25-2-132,-11 1-547,-3-3-693</inkml:trace>
  <inkml:trace contextRef="#ctx0" brushRef="#br1" timeOffset="249107.5585">14472 15911 256,'0'0'724,"0"0"-183,0 0-115,0-12-84,0 12-82,0 0-22,0 0-11,0 0-15,13 0-19,-13 0 2,9 7-4,-9-7-5,14 8-35,5 10 125,-8-8-151,-1 0-7,4 4-17,-3 0-17,3 0-18,0-1-21,-1 1-1,-2-1-16,0-2 2,-2 2-16,1-2 11,-2-1-39,0-1 0,-3 0-45,7 5-158,-12-14 74,9 11 6,-9-11 5,8 7-25,-8-7-53,0 0-53,0 0-21,12-1-13,-12 1 0,7-12 33,-3 3 51,-2 1 39,2-3 35,-1 1 90,5-9 108,-4 9 28,-4 10 33,4-17 28,-4 17 30,0-15 29,0 15 9,2-12 3,-2 12 1,-5-10-1,5 10 9,-13-4 32,13 4-21,-20-2 6,4 5-10,-26 5 210,15 0-230,0 3-22,-2-1-5,-3 4-50,0 1-24,-3 2-21,3-1-19,-1 2-15,-1 1-47,3 1-84,-1 1-99,-2 0-132,6 0-188,-5-1-176,-12 13-3474</inkml:trace>
  <inkml:trace contextRef="#ctx0" brushRef="#br1" timeOffset="252043.5751">10026 14479 69,'0'0'431,"-6"-8"-79,6 8-80,-5-6 9,5 6-49,0 0 8,-7-11-38,7 11-9,0 0-56,0 0 10,0-12-40,0 12 1,8-8 39,-8 8-99,10-5 4,-10 5-19,14-2 8,-14 2-19,19-2 18,-5 4-7,4-1 26,3 0 28,7 4 4,7-2-7,6-1-3,7 5 9,2-3-1,57 10 70,-52-8-68,1 0-61,1-2 52,-3 4-54,0-1 73,-3 0-38,0-1 65,-3-2-52,-4 1 46,-7 1-42,-1 0 40,-4-3-27,-4-1 26,-1 2-28,18 1 63,-27-3-74,1-1-33,-8 1 9,3 0-24,-1-1 11,-13-1-26,18 2 12,-18-2-32,15 2-13,-15-2-75,0 0-35,14 3-142,-14-3-33,0 0-95,-17 4-734,7-1 108,-5-2-633</inkml:trace>
  <inkml:trace contextRef="#ctx0" brushRef="#br1" timeOffset="252590.5567">10684 14555 157,'0'0'771,"0"0"-198,4-10-126,-4 10-87,0 0 157,2-9-317,-2 9-34,0 0-39,0 0-31,0 0-29,0 0-21,0 0-4,0 0-10,0 0-3,3 9-1,-3-9 3,-1 20 19,-1-8 25,1 3 8,-4 20 41,2-17-74,1 1 6,-2-1 5,1 0 0,-1 1 3,0-2 3,1 1-9,1-3-9,-2 0-5,1-2-10,2-1-2,-2 0-13,1-1 6,2-11-2,-4 26 21,4-26 12,-4 12 7,4-12 13,-2 10 8,2-10-9,0 0-10,0 0-17,0 0-13,0 0-12,0 0-8,-9-5-31,5-3-4,2-2-1,-2-1 1,-6-10-17,3 10 21,1-3-1,-3 5 4,-1-2 1,1 2-1,-2 1 2,-2 2 1,1-1-47,-2 3 55,1-2-3,0 3 1,1 3-1,-1 0 0,0 2-2,2 0-2,1 1 5,-1 2-9,2 1 9,1 0 2,1 2 9,1-1 7,3 1 12,3-8 18,-2 16 11,2-16 0,5 17 7,1-9 6,2-1 2,2 0-9,17 6 21,-14-8-50,2-1-5,-1 0-11,0-2-30,-2-1-49,3 1-83,-2-2-138,2 0-132,2-3-235,0-1-603,-1-4-861</inkml:trace>
  <inkml:trace contextRef="#ctx0" brushRef="#br1" timeOffset="253865.5641">11267 14829 276,'-11'-2'529,"11"2"-146,0 0-55,0 0-60,-10-6 219,10 6-255,0 0-34,0 0 4,-8-5-30,8 5 2,0 0-30,0 0-13,-6-7-19,6 7-5,0 0-11,0 0-4,0 0-8,0 0-8,0 0-14,-5-7-12,5 7-12,0 0-7,0 0-6,18-2-3,-6 2-3,3 0-3,7 0-8,0 0 3,8 2-4,0 0-2,4 0 1,2 0 6,-2 2 3,0 0 7,25 1 30,-32-2-25,-4-1-12,-3 1 0,0-2 2,-4 2-1,-3-2 14,1 1-2,-14-2-4,22 3 0,-22-3-6,17 2-3,-17-2-2,14 2-2,-14-2-10,18 0-92,-18 0-8,0 0-44,13 2-37,-13-2-57,0 0-23,0 0-61,0 0-16,0 0-26,0 0-15,10-4-365,-10 4-250</inkml:trace>
  <inkml:trace contextRef="#ctx0" brushRef="#br1" timeOffset="254241.5668">11773 14727 281,'0'0'453,"0"0"-53,-4-10-62,4 10-12,0 0-31,0 0 3,-2-13-47,2 13-19,0 0-54,0 0-28,0 0-45,0 0-11,2-11-33,-2 11-2,13 6 15,-13-6-52,14 12 9,-8-3-16,5 1 17,-2 0-13,3 4 8,-4-4-13,2 2 16,0 2-3,-2-2 14,-1 2-7,2-3 15,-5 1-8,-1 0 18,-1 0-14,-4 0-3,0-1-10,-3 2 1,-3-1-11,0-1-7,-1 0-47,-3 1-41,0-3-87,1-1-48,0 2-101,1-3-63,1-2-119,0-1-324,9-4-349</inkml:trace>
  <inkml:trace contextRef="#ctx0" brushRef="#br1" timeOffset="254599.5611">12330 14841 708,'12'-6'529,"-3"1"-89,-9 5-76,13-8-24,-13 8-56,16-8 202,-16 8-290,0 0-49,0 0-22,0 0-28,0 0-10,-12 1-15,2 4 10,1 2-5,-5 1-4,5 2-8,-4-1-18,3 2-10,0-1-5,3 2 7,-10 12 32,13-15-44,0 1 0,2 0-5,2-10 0,-4 19-4,4-19 3,4 14-6,0-5 5,-4-9-33,11 12-35,-3-8-41,0 2-77,3-2-47,-1-3-77,1 1-82,2-1-119,1-4-416,1-1-473</inkml:trace>
  <inkml:trace contextRef="#ctx0" brushRef="#br1" timeOffset="254947.5606">12764 14891 275,'14'-4'715,"-14"4"-197,11-1-103,-11 1-100,0 0-47,12-3-17,-12 3 32,0 0 301,15-1-314,-15 1-41,0 0-41,0 0-36,16-2-26,-16 2-18,13 3-16,-13-3-15,21 3-15,-21-3-20,24 2-1,-11 0-8,1 0-5,0-1-17,11 5-129,-12-5-34,1 3-70,-4-4-50,-10 0-48,21 5-22,-21-5-37,13 6 38,-13-6 23,9 6 17,-9-6 12,0 0 27,-7 12 34,7-12 40,-15 10 41,-6-1 53,6-2 119,1-1 38,-1 0 42,-1 2 48,0-4-11,2 1 48,1 1-21,2-2 26,2 1-17,0-3 0,9-2-13,-12 7 19,12-7-13,-10 6 6,10-6 94,0 0-177,0 0-11,10 7-61,-10-7-45,14 2-67,-14-2-18,20 0-36,-6-2-44,-1 2-14,5-3-60,0 1-29,7-2-21,0-3-61,4-2-153,2 0-29</inkml:trace>
  <inkml:trace contextRef="#ctx0" brushRef="#br1" timeOffset="255307.5616">13330 14863 353,'19'-11'505,"-2"0"-62,-1 2-23,-5 1-47,1 0-16,8-4 245,-11 6-326,-9 6-29,13-8-39,-13 8-27,9-7-40,-9 7-37,10-5-22,-10 5-12,0 0-14,9 5-6,-9-5 1,4 12 37,-4-12-17,-2 17-13,0 6 65,-1-8-14,1 0-14,-2 0-14,-2 1-5,2-1-19,0 0 2,2 0-14,-1-1 4,-1 0-17,0 0-5,2-3-11,-1 0 5,0-1-2,3-10-3,-6 23 8,6-23-15,-2 11 0,2-11-9,0 0-25,-5 8-40,5-8-49,0 0-33,-4-8-9,4 8-31,-5-15 7,3 6 43,-2 1 16,-4-1 29,4 2 4,-11-6-42,5 9 90,1 0 1,-1 0 41,10 4 22,-19-1 32,19 1 24,-22 4-2,13 0-10,0-1-16,-1 2-6,10-5-12,-13 10-2,13-10-15,-8 12 7,6 0 23,2-12-34,4 12 2,-4-12-34,13 9-35,-13-9-47,18 8-73,-9-5-65,5-3-120,-1 0-41,6 0-80,2-3-414,4-1-455</inkml:trace>
  <inkml:trace contextRef="#ctx0" brushRef="#br1" timeOffset="255777.5618">13751 14899 39,'0'0'832,"0"0"-217,0 0-98,0 0-82,0 0-66,-2-12-30,2 12-7,0 0-4,0 0-25,0 0-22,0 0-30,0 0-27,0-12-30,0 12-35,0 0-33,0 0-36,0 0-17,0 0 18,0 0-62,0 0-6,0 0-5,0 0-3,6 8-2,-6-8-5,5 13-1,-5-13-4,4 15-3,-4-15-18,7 15 24,-7-15 3,5 19-2,-3-9-3,5 9 3,-5-9 5,2 0 3,-2-1 7,4-1 23,-2-1 19,2-2 4,1 3 3,2-2-1,4-5-4,1 1-16,4-2-5,7-3-1,0-3-4,11-3 6,41-13 105,-38 10-9,-9 3-20,1-3 38,-5 4 9,-1-4 0,2 2 0,-4 2-2,-2-1-4,-2 0-5,2 2-13,-6-1-56,-1 0-89,-1 4 0,-1-2 0,8-2 0,-20 8 0,16-7 0,-16 7-47,11-5-343,-11 5-178,11-3-152,-11 3-72,0 0-125,9 7-593,-9-7-1136</inkml:trace>
  <inkml:trace contextRef="#ctx0" brushRef="#br1" timeOffset="256440.5626">11982 14480 385,'11'-7'926,"-11"7"-585,0 0-30,7-7-9,-7 7-13,0 0 3,7-8-5,-7 8-20,0 0-39,0 0-44,5-7-46,-5 7-35,0 0-27,0 0-26,0 0-6,4 27 15,-8-10-11,1 4 58,-4 9-12,0 4-1,-3 4-16,-2 1-12,3-1-12,-1 0 6,0-3-13,1-5-7,0 1-6,0-2-3,2 0-6,-1-1-4,-6 22 9,7-27-16,2-2-64,-1 1-3,2-6-59,0-1-56,-1 2-43,0-5-18,2-1-37,-1-1 22,4-10-90,-7 13-91,7-13-115,0 0-241,0 0-303</inkml:trace>
  <inkml:trace contextRef="#ctx0" brushRef="#br1" timeOffset="257491.3147">11901 14466 367,'0'-12'654,"0"12"-150,1-20-126,-1 20-61,0-14-87,0 14-38,4-17 118,-4 17-185,4-12-3,-4 12-33,6-8-2,-6 8-27,13-8-9,-13 8-8,20-4 12,-5 4-4,3 0 28,4 0 6,7 3 16,8-2-13,8 3 6,65 3 81,-38-2-83,7 2-56,3-2 45,6 4-56,0-3 51,0 3-55,1-2 41,-3 1-40,-8 0 27,-3-1-51,-2 0 45,-16-3-28,1-1 52,-3 1-32,45 1 63,-59-2-39,-3-1-30,-8-1 44,-1 0-14,-7 0 54,0 0 20,-3-1 32,-4 0 6,-1 1-16,-1-1-9,-13 0-32,25 2 1,-25-2-17,16 0-15,-1 0 51,-15 0-91,13 2-14,-13-2-14,0 0-9,17 1-9,-17-1-1,0 0-2,10 7 1,-10-7 2,3 15 3,-3-2-10,0 2-1,0 5 8,-2-1 8,-3 30-11,3-27-4,0 2 6,0-2-5,2-1 0,0-2-3,0 1 1,2-1-1,-2-2-5,4 1-1,-4-3-2,4 0 2,-3 2-2,0-1 20,0 3 13,2 21 93,-1-20-54,0 2-25,0-3 16,1 1-26,-2-1 14,2-2-30,-3 0 25,2 0-28,-2-2 24,2 1-29,0-1 29,-2-2-25,0 1 24,0-2-27,0-1 27,3 1-29,-3-12 26,0 17-27,0-17 27,1 16-26,-1-16 27,0 12-36,0-12 37,0 11-29,0-11 30,0 0-31,1 14 17,-1-14-14,0 0 30,-1 4-8,1 8-26,0-12 32,0 0-32,0 0 30,0 0-26,1 12 26,-1-12-32,0 0 30,0 0-31,0 0 31,0 0-30,0 0 30,0 0-31,0 0 32,-1 5-18,1-5-13,0 0 27,0 0-30,0 0 26,0 0-28,-4 9 36,4-9-34,0 0 29,-10 0-31,10 0 21,-19 4-45,2-2 13,-4-1-38,-4 0 6,-51 3-83,20-2 73,-3-4 0,-22 1 5,-2-3 14,-2-3 10,-5-1 11,0-1 10,-2-3 59,2-1 25,5-3 11,-1 2-25,5-3 4,1 2-25,7-5 9,-64-14 12,79 17-18,10 2 46,6 4-9,5-1 44,9 3-29,5 1 24,3 0-40,4 1 17,2 2-35,2-1 25,1 1-27,3 0 31,8 5-40,-13-5 27,5-5 22,8 10-58,0 0 28,-7-9-29,7 9 31,0 0-26,-5-9 36,5 9-28,0 0 29,0 0-30,0 0-26,-1-11-14,1 11 0,0 0 0,0 0 0,3-11 0,-3 11 0,0 0 0,0 0 0,0 0 0,0 0 0,0-13 0,0 13 0,0 0 0,0 0 0,-3-12 0,3 12 0,0 0 0,-4-10 0,4 10 0,-4-8 0,4 8 0,0 0 0,-7-11 0,7 11 0,0 0 0,-4-8 0,4 8 0,0 0 0,0 0 0,-4-10 0,4 10 0,0 0 0,0 0 0,0 0 0,-4-4-44,4 4-547,0 0-125,0 0-184,0 0-973,12-3-1593</inkml:trace>
  <inkml:trace contextRef="#ctx0" brushRef="#br1" timeOffset="259007.3063">5222 15018 847,'0'0'408,"-7"-7"-79,7 7-27,-6-7 4,6 7 19,-6-9-9,6 9-8,-4-9-14,4 9-26,0 0-21,-5-12-36,5 12-35,0 0-44,-5-9-32,5 9-30,0 0-48,0 0 20,0 0-8,0 0-8,0 0-7,1 21-4,0-9-8,2 3 4,-2 3 4,2 5 5,-1 1-5,0-2-1,-1 3 1,0 0-4,0 17 8,-1-21-11,0-2-3,-1-1-8,0-1 6,-2-2 8,3-2 3,-2-1 3,-1-3-4,1 1 8,2-10 3,-8 11-3,8-11-3,0 0-8,-14-4-8,8-16-59,6 3 48,0 0-2,0-3 3,4-1-5,1-4 8,5 2-5,1-1-5,3-1 6,0 5-5,0 3 3,0 2-7,-1 4-4,0 1 2,0 2 6,14 2-13,-27 6 16,22 3 3,-13 0-1,-1 3 6,-1 3 0,-2-1-1,-2 3-7,-2-1 12,-3 3 5,-2 2 20,-3-3 0,-4 2-46,0 3 58,-4-4-13,-16 12 8,16-11-16,-1-4 1,4-2-26,-2-3-70,3 1-79,1-3-108,10-3-119,-17 0-146,17 0-572,-6-7-719</inkml:trace>
  <inkml:trace contextRef="#ctx0" brushRef="#br1" timeOffset="259394.31">5500 14974 45,'11'-5'624,"5"1"153,-16 4-483,0 0 17,12 6 24,-12-6-10,4 12-30,-4-12-44,1 20-49,-2-7-19,1 0-27,-1 4-23,1-1-27,-3 2-19,2 2-18,1-3 0,0 2-8,0-2-9,-1 0-11,1-3-15,0 0 6,0-2-6,0-1 2,0-11-3,0 20 20,0-20 40,0 14 2,0-14-14,-3 10-14,3-10-10,0 0-9,-12-7-66,6-1-6,1 0 13,-2-4 3,2-2 6,0 3 1,0-4 6,0 4 16,1-2 19,-1 2-3,1 1 9,1-1-6,2 1 10,-1-2-12,2 12 11,0-29 12,2 19-38,1-1 14,1 0-15,3 0 10,1-2-18,-1 1 10,3 0-16,4-3 12,-1 3-14,0 1 12,-2 3 1,0-2-16,2 1-42,-3 1-54,12-2-285,-13 5 126,-9 5-44,17-4-51,-17 4-53,15 1-15,-15-1-6,13 8-393,-13-8-358</inkml:trace>
  <inkml:trace contextRef="#ctx0" brushRef="#br1" timeOffset="259718.317">5581 15063 506,'-8'10'411,"1"-4"-16,1-2-43,6-4-6,-11 10-24,11-10-6,-6 7-41,6-7-35,0 0-55,-7 7-32,7-7 72,0 0-160,17 1-61,-5-4-92,0 0-51,3 1-54,4-5-42,3 1-22,1-2-41,5-3-63,-1 0-344,6-6-213</inkml:trace>
  <inkml:trace contextRef="#ctx0" brushRef="#br1" timeOffset="259772.3023">6014 14846 6,'7'-9'603,"0"2"-196,-7 7-62,5-8-92,-5 8-4,0 0-40,0 0 30,-20 10 204,9-1-269,0 2-20,-2 2-34,2 1-9,-2 1-27,3 2 6,-1-2-23,3 4 6,2-2-23,2 0 3,1-2-17,2 2 6,2-3-13,2 3 10,10 16 45,-2-19-43,0 1-1,2-2 2,1 2 0,0-3-12,-1-3-4,-2 1-6,-1-1-6,-1-1-2,-1 0-4,-2 0 1,-2 0 5,-4-8-2,1 17 4,-12 5-11,0-10-60,-2 0-4,-4 3-141,-8-2-70,-8 3-148,-3-1-92,-3-4-364,0 1-430</inkml:trace>
  <inkml:trace contextRef="#ctx0" brushRef="#br1" timeOffset="260125.3128">4941 15623 241,'-20'7'551,"4"0"-155,-13 5 188,18-9-324,1 1 1,1 1-13,9-5 12,-11 5 18,11-5-9,0 0-19,0 0-25,25 0-15,1-4-27,14-6-3,10-2-36,16-5 12,5-3 0,6 0 4,3-1-24,0-1 44,0 1 23,1-2-17,-1 2-17,0 1 5,-5 0-16,-3 0 13,-7 5-34,-6-2 33,-14 5-3,-3 2-4,-11 0-4,0 1 16,13-4 179,-25 9-188,-4-1-11,0 1-14,-3 1-126,-1-2-15,-11 5 0,19-4 0,-19 4 0,17-4 0,-17 4 0,11-4 0,-11 4 0,10-3 0,-10 3 0,13-3 0,-13 3 0,0 0 0,0 0-94,11-3-221,-11 3-39,0 0-23,0 0-79,0 0-9,-2 12-41,2-12-78,-7 8-42,7-8-119,-9 8-406,9-8-766</inkml:trace>
  <inkml:trace contextRef="#ctx0" brushRef="#br1" timeOffset="262440.0987">10585 14501 399,'0'0'326,"0"0"-35,0 0-60,0 0 2,0 0-40,3-9-7,-3 9-7,0 0 8,0 0-40,0 0 4,0 0-27,0 0 11,0-12 106,0 12-135,0 0-8,0 0-3,0 0-15,-4-9-12,4 9-8,0 0-12,0 0 2,-6-6-8,6 6-6,0 0 3,-7-8 1,7 8 3,0 0-2,-7-7-3,7 7-3,-8-7-2,8 7-8,-9-6-1,9 6-3,-10-7 0,10 7-9,-13-8 5,13 8-17,-17-6 18,17 6-15,-18-7 5,7 5-8,0-1 5,-11-2 0,9 4-7,1-2 2,-1 2-6,-1 0 2,1 1 0,-1 1 3,0-1-3,2 1 1,-3 2-2,1 0 1,-3-1 0,3 2 0,-2 1-1,1 0 7,-21 10-5,20-8 1,-2 4 0,2 0-1,-2-1 6,3 2-1,-2 0 1,3 1 0,-1-2 3,2 2-1,0 0 9,0 1 5,0-1 4,3-1-3,0 1-5,-8 13 18,9-13-10,3 1 4,-3-2-3,3 2-1,1 1 0,0-1-5,1 3 6,1-2 0,1 2 6,1-2 0,1-1 5,0 1-3,1 3 6,1-5-5,6 19 36,-3-18-28,2-1-5,1 0 6,1 1-3,0-1 0,4 0-6,-1 0 1,1-2-5,1 3-1,0-5-3,2 4-3,1-2 1,0-1-2,4 1-5,18 8 10,-19-11-16,-1 1-13,4 0 10,-2-4 2,3 2 7,-1-2 2,3 0-6,-1 2 14,0-3 8,0 0-6,0-3 14,0 1 7,-4-1-2,2-1 3,18-1 74,-21-2-65,1 0-9,2-4-8,-1-1-7,-2-1-7,-1-1-4,1-6-5,-1 0 0,-4 1-3,3-4-5,-7 1 12,1-1-17,-2-1 4,-3-2 2,6-19 51,-8 19 12,-1 1-13,-2-2-10,-2 2-28,0 0 9,-2-2-15,-2-1 5,-1 1-11,-1 2 7,-1 0-5,-2 1-1,0 1-2,-3 0-7,0 2-2,-1 0 2,-1 2-2,-3-2-1,2 3-2,-2 1 2,-1 0-2,3 2 1,-2 1-3,3 1 0,-1 1 0,2 1 0,1 1-2,-1-1 0,2 1 0,-2 1 2,-6-2-3,9 3 3,10 4-1,-18-6 1,18 6 1,-17-2-1,17 2 1,-16-3 1,16 3 0,-13-2 2,13 2-1,-12-2 3,12 2-4,-12-1 2,12 1-1,-13-2 3,13 2-3,0 0 2,0 0-7,-14-1 7,14 1 0,0 0-1,0 0-4,0 0 3,-14-1-4,14 1 3,0 0 4,0 0 0,0 0-1,0 0 0,0 0 3,-12-1-3,12 1 1,0 0 0,0 0 2,0 0-2,0 0 0,0 0-1,0 0-5,0 0 3,0 0-23,0 0-29,0 0-50,0 0-38,0 0-103,0 0-490,0 0 200,0 0-165,0 0-513,0 0-819</inkml:trace>
  <inkml:trace contextRef="#ctx0" brushRef="#br1" timeOffset="264723.0988">8649 16131 1029,'0'0'395,"0"0"-48,0 0-16,0 0-14,-9-4-35,9 4-4,0 0-40,0 0-33,0 0-45,0 0-29,4-15-32,-4 15-19,16-8-20,0 3-7,26-9 22,-13 7-50,5 2-8,1-1-4,3 2 1,2 2-3,-2 2 9,1 2-10,-3 1 1,0 1-13,-3 5 9,-2-1-9,-2 2 4,-1 0-4,-6 2 6,16 7-3,-23-9 9,-1 0 16,-4-2 23,3 0 19,-6-1-15,0-1 56,0-2-2,-7-4 20,11 10-6,-11-10 19,9 8-21,-9-8 16,8 7-28,-8-7 8,3 2 53,5 5-117,-8-7 5,0 0-21,0 0 6,7 7-44,-7-7-25,0 0-69,0 0-50,0 0-82,0 0-102,0 0-60,0 0-65,0 0-69,0 0-34,0 0-405,0 0-551</inkml:trace>
  <inkml:trace contextRef="#ctx0" brushRef="#br1" timeOffset="265092.0944">9315 16104 234,'0'0'444,"0"0"-119,-3-10-3,3 10-48,-4-12 285,4 12-296,0 0-40,-3-9 4,3 9-24,0 0 6,-4-9-16,4 9 3,0 0 1,-4-9-1,4 9-6,0 0-7,-5-10-14,5 10-15,0 0-27,0 0 102,-4-8-138,4 8-20,0 0-25,0 0-4,0 0-13,0 0-13,0 0-3,0 0-2,0 0-5,0 0-8,0 0 1,5 11 9,1-1 4,1 2-11,6 15-8,-6-14-4,0 2 20,0-1-18,1 1 16,-2 0-14,-1-2 12,3 0-9,-5 0 6,1-1-9,-1-2 14,-2 0 4,-2 2-1,-2-2-15,-3 0 13,-13 11-5,8-12-4,-2 0 16,0-1-20,-2-1-20,2-2-107,0 1-101,0 1-160,1-4-147,0 4-778,12-7-921</inkml:trace>
  <inkml:trace contextRef="#ctx0" brushRef="#br1" timeOffset="265961.1053">10021 16402 234,'0'0'506,"0"0"-126,0 0-102,0 0-49,0 0-60,0 0-25,0 0-72,0 0-71,0 0-120,0 0-61,0 0-81,0 0 5,10 2-124</inkml:trace>
  <inkml:trace contextRef="#ctx0" brushRef="#br1" timeOffset="266323.0972">11805 16583 589,'0'0'868,"11"3"-204,-11-3-150,0 0-106,14 2-73,-14-2-47,0 0-20,0 0-31,13 2-13,-13-2-45,0 0-21,0 0-39,0 0-18,14 1-31,-14-1-4,0 0-24,0 0 1,0 0-21,0 0-7,0 0 1,0 0 9,11 1-22,-11-1 17,0 0-4,0 0-18,0 0 15,0 0-27,0 0-11,0 0-48,0 0-42,0 0-73,0 0-73,0 0-64,0 0-59,0 0-80,0 0-41,0 0-420</inkml:trace>
  <inkml:trace contextRef="#ctx0" brushRef="#br1" timeOffset="268977.6511">12791 16362 157,'0'0'279,"0"0"-50,-2-11-58,2 11 7,-2-8-33,2 8 14,-3-13-36,3 13 19,-4-15-29,0 7 13,4 8-8,-7-18-3,2 9 6,0-1 1,-3-1-19,1 0-14,-2 0-11,0-1-3,-16-10 58,12 10-79,-5 0 1,2 2-1,-6 0 3,1 1-3,-3-2 4,-5 3 3,0 0 0,1 1 1,-3 1 1,2 2-1,-4 0-4,3 3 5,-5 0 3,-34 3 50,33 1-73,0 2-3,-1 1-4,-4 2-1,0 4 10,-1 0 11,3 2 2,-1 1-9,2 3-12,2 2-3,0-2-4,2 5-22,3-1 20,2 2-23,-22 27 37,30-22 1,1-2-21,6-2 32,0 3-32,4 1 29,2-1-6,3 0-6,-1 2-4,3-3 12,2 1-19,2 1-5,2 3-3,2 0-10,0 0-7,14 35 43,-5-31-52,0-1 33,3-1-16,4-2 43,0 1-10,5-4 0,1 0-2,4-2-1,2-3-31,2-2 24,4-2-24,0-2 21,3-2-28,4-4 27,49 5-8,-46-13-30,2-4 20,-1 0 9,-1-5-8,-2-3-4,1-2 4,-6-4-12,1-4-16,-2-3-21,3-9-14,0-4-15,-4-2-6,-2-6-7,-2-1 14,30-48-43,-38 43 65,-3 1-7,-7 6 30,-3-1 10,-3 1 35,-5 0 8,-1 0 1,-6 6 2,0 2 2,-4-1 4,-3 2-21,-4 1 6,0 4-24,0 1 16,-17-20-58,14 31-72,0-1-93,-1 4-90,4 2-100,-2 3-135,2 3-510,2-1-653</inkml:trace>
  <inkml:trace contextRef="#ctx0" brushRef="#br1" timeOffset="270950.8551">25515 14820 289,'-14'-14'244,"5"0"-32,-16-17 164,12 16-176,0-1-43,0 0 21,-2 1-44,2 1-16,-5-2-11,2 4-21,-2-2-13,-4 0-16,-1 1-12,-4 1-9,-1 3 5,-2 1 6,-3 0 23,-38-2 25,33 9-36,0 1 5,-3 2-19,-5 3 23,0 4-13,-2 1 16,-1 3-27,1 3 18,-8 2-16,1 3 26,1 2-20,3 0-10,10-4-8,0 3-7,-38 31 20,37-21 62,0 4 10,3 2-28,1 1-9,3 2-24,2 3-4,2 2-7,4 0-2,1 0-3,2 3-4,9-6-4,1 2 10,4 2-1,2-1 0,3 0-9,4 2 1,5-2 6,3 0 11,4-3 8,5-1-7,3-1 7,9 5 2,4-4 9,3-3-4,4-2-11,2-5 6,-6-6 1,2-6 1,-1 1 7,44 9 70,-36-19-76,2-2-8,-2-4 31,-6 1 64,-1-4 23,-3-4-36,13-7-206,12-6 37,3-6 3,4-5-7,1-6 17,-2-6-11,-6-7 6,11-11-28,37-49-25,-57 50 54,-5 3 0,-2-5-19,-5 2 53,-5 0-1,-6 2-1,-6-2-11,-8 10 11,-7-1-11,-3 0 3,-6 1-13,-3-1 12,-7 1 1,-10-2-17,-41-39-160,24 50-20,-7 5-103,-4 6-128,7 9-168,-6 1-599,0 6-801</inkml:trace>
  <inkml:trace contextRef="#ctx0" brushRef="#br1" timeOffset="276379.41">15400 14719 644,'0'0'481,"-2"-14"-70,2 14-4,-2-9-23,2 9-28,-2-12-25,2 12-21,0 0-28,-1-16-28,1 16-82,0 0 30,-1-11-78,1 11 7,0 0-70,-3-12 42,3 12-56,0 0-57,0 0 52,-5 7-12,1 2-6,-3 2-6,0 4-7,0 3-10,-3 3 1,0 3-1,-2 1 1,-2 0 7,-2 7-4,1-1 3,-12 22-54,13-28-71,3-4-123,1-1-43,1-4 1,1-1 70,2-3 19,-2 1 41,2-1-25,1-4 38,0 0-9,5-8 7,-9 8-88,9-8-7,0 0-50,-22-12-273,16 4 116,-4-5 84</inkml:trace>
  <inkml:trace contextRef="#ctx0" brushRef="#br1" timeOffset="277817.4105">15025 14853 275,'-11'-19'575,"0"1"-71,1 0-76,0 3-31,0 2-60,2 1-42,1 1-37,0 0-22,0 2-39,3 2-36,4 7-47,-7-15-15,7 15-28,-4-8-10,4 8-14,0 0-5,0 0-11,3-11-4,-3 11-6,26-2 10,-7 2-14,4-2-11,8 2 3,6 0-6,5 0 2,-1-3-5,10 3-1,-2 0-12,1-3-26,-2 3-7,1-1 2,-8-2-6,-2 0 16,-1 1-4,33-4-38,-42 2 55,-1 0-3,-4 1 29,-4 0 10,-1-1 24,-3 1 12,1 1 12,-6-3 5,2 4-8,-2-2 4,-11 3-15,17-3-16,-17 3-10,15-2-12,-4 1-4,-11 1-10,0 0-2,7 5-2,-7-5 7,-2 11-2,2-11-5,-5 19 6,0-8-1,-1 2-1,-2 5 3,-1 1 2,0-1-2,0 2-2,0-1 2,-17 27 4,15-22 3,-2 0-2,-1-2 0,1 1-31,2-5 23,1 0 8,1 0 12,-2-1-29,3-3 23,-1-2-2,2 1 0,-1-1 3,2-4 0,-1 1-14,-3 6 30,10-15-9,-8 10-1,8-10 0,0 0-2,-8 4-2,8-4-17,0 0-6,0 0-18,0-10-22,0 10-7,8-14-3,0 6 16,-2-1 0,2 0 16,1 1-3,-1-1 9,1 1 1,0 1 13,-3 0-6,3 1 13,-3 1-3,-6 5 8,10-10-11,-10 10 2,10-8-8,-10 8 4,8-6-5,-8 6 7,0 0-10,5 0 5,-5 0 13,13 3-11,-13-3 11,0 0 0,10 7-2,-10-7 0,6 7 5,-6-7-11,6 8 13,-6-8-13,7 10 17,-7-10-7,10 6 8,-10-6-8,15 11 10,-15-11-3,11 6-9,-11-6 3,13 3 3,-13-3-6,14 3 4,-14-3 3,18 2-7,-18-2 3,20-2-17,-10-1 5,0 3-12,-10 0-28,20-8 13,-1 0-47,-10 2 68,0-1-17,1 2 15,-2-2-12,-2 1 17,2-2-11,-3 1 15,2-1-13,-7 8 17,9-13-14,-9 13 14,5-11-14,-5 11 14,5-10-10,-5 10-9,3-9 16,-3 9-16,0 0 15,0 0-13,0 0 19,-6-6-17,6 6 18,0 0-1,0 0-2,-13 3 1,13-3-2,0 0-2,-11 7 2,11-7 0,-8 5-2,8-5 3,0 0 1,-6 7 2,6-7 1,0 0 1,0 0-11,-3 10 19,3-10 4,0 0-1,0 0 0,10 10 0,-10-10-3,13 2-14,-13-2 16,23 6-5,-23-6-13,19 6 11,-19-6-12,18 5 7,-9-2-14,-9-3 15,14 9-15,-6-3 16,-8-6-14,11 8-2,-11-8 5,5 10 21,-5-10-17,3 10 16,-3-10-14,0 0 13,-1 15-13,1-15 14,0 0-12,-3 14 12,3-14-12,0 0 15,0 0-11,-1 10 20,1-10 0,0 0 25,0 0-22,0 0-2,0 0-20,0 0 5,11-2-1,-11 2-15,12-5 9,-12 5-13,10-7 12,-10 7-13,10-4 10,-10 4-14,10-6 10,-10 6-14,0 0 13,11-3-13,-11 3 17,0 0-8,14-3-4,-14 3 18,0 0-12,0 0 16,14 1-11,-14-1 15,14 2-14,-14-2 15,17 0-16,-17 0 6,24 0-9,-13 0 10,2-2-22,-1 1-6,2-1-9,12-5-26,-13 2 23,-1-2 1,0-1-2,0 3 6,-5-2 7,2 0 16,-2 0 13,-1 2 2,-6 5-1,6-12-4,-6 12-1,0 0-2,0-12 0,0 12 2,-11-4 3,11 4 0,-14 1 1,14-1 1,-15 6-1,15-6 0,-17 8 0,17-8-2,-11 7 2,11-7 1,-9 8 2,9-8 3,0 0 3,-5 12-12,5-12 17,9 11 2,-9-11-15,13 5 8,-13-5-14,21 4 12,-10 0-16,3-1 13,-1-1-17,3 1 15,0-1-17,-1 1 12,-4 1-15,1 0 12,0 0-1,-2-1-14,2 4 15,-5-3-16,1 3 18,0-2-16,-8-5 18,11 13-13,-11-13 15,5 12-14,-5-12 17,4 11-13,-4-11 16,0 12-8,0-12 14,-3 10-9,3-10 12,-6 12 18,6-12-22,0 0 19,-5 10 6,5-10 16,0 0 2,0 0 7,-5 10-2,5-10-11,0 0-19,0 0-20,0 0-20,0 0-8,15-3-47,-15 3-23,21-4-214,-21 4 82,16-4-6,-16 4-43,17-6-6,-17 6-17,14-1-12,-14 1 5,17-2-264,-17 2-74</inkml:trace>
  <inkml:trace contextRef="#ctx0" brushRef="#br1" timeOffset="278177.4113">17021 15020 10,'0'0'641,"9"-3"-168,-9 3-93,0 0-51,5-2 235,8-1-316,-13 3-47,0 0-28,0 0-52,0 0-13,0 0-28,10 4 22,-10-4 7,0 0 10,0 16-17,-2-6 6,-1 0-9,-1 0-17,-1 4-18,1 0-13,-1 0-8,0 0-8,-1 2-5,1 0-7,-3-3-6,3 1 3,-2 0-3,2 0-4,-2-3 0,1 3-3,1-4-14,0-2-38,0 2-50,5-10-44,-14 21-263,14-21 172,-5 8-91,5-8-137,0 0-400,0 0-401</inkml:trace>
  <inkml:trace contextRef="#ctx0" brushRef="#br1" timeOffset="278545.4333">17104 14916 390,'10'-19'766,"-3"0"-144,1 2-120,-2 2-114,2 2-88,-3 1-55,0 0-55,-1 5-44,0-1-53,-4 8-86,10-16-199,-10 16 3,0 0-56,7 6-88,-7-6-78,9 14-313,-4-6-230</inkml:trace>
  <inkml:trace contextRef="#ctx0" brushRef="#br1" timeOffset="278616.4159">17468 14918 142,'0'0'663,"15"0"-181,-15 0-113,0 0-62,0 0-19,12 3-3,-12-3-20,0 0 10,-14 7-35,14-7-43,-18 8-9,8-1-37,-2-3-8,1 6-39,1-2-19,0 1-16,0 1-9,2 1-16,0-1-10,2 5-5,3-4-6,-1 12 6,5-9-15,0-3-3,3 3-3,2-2-4,1 2-14,0-1-7,2-1-8,2-1 3,3 3 1,0-3 5,0 0 4,-1 2 4,-3-5 0,-1 0-2,8 6 10,-10-7 5,-7-7 2,9 9-2,-9-9 8,0 0-12,0 0-2,-7 8-1,7-8-3,-18 1 0,18-1-13,-25 0-44,12 3-52,0-3-49,-1 1-99,-6 1-401,20-2 249,-15 2-54,15-2-234,0 0-209</inkml:trace>
  <inkml:trace contextRef="#ctx0" brushRef="#br1" timeOffset="279255.4113">17975 15107 447,'0'0'506,"0"0"-77,0 0-73,-17 1-1,5 3-48,1-1-46,-3 1-56,0 3-17,-1 1-34,-2 2-16,1-1-35,3 0-9,0 1-19,2 0-10,1-2-4,4 2 0,-3 9 47,9-19-66,3 13-7,3-7-18,-6-6-23,15 10-4,-3-8-2,0-2 1,2 0 4,2 0 1,1-2 12,1 1 3,-2-1 58,-2-2 32,-1 3 24,11-3 123,-24 4-154,19-3-22,-19 3-19,14-1-11,-14 1-7,11 1-24,-11-1 11,8 7-3,-8-7-39,5 8 52,-5-8-87,3 11 11,-3-11-51,3 13-43,2 1-261,1-6 134,-1-1 6,2-1-48,0 0 25,5-1 25,-2 0-1,1-3 4,4 0 0,-1-2-11,1 0 39,2-2 50,2-1 11,2-5 33,0-1 21,24-14-1,-25 12 200,0-1 119,-2 1 63,-1 0 48,-3 3-9,-3 0 15,2 0-54,-4 4-28,-2-1-64,-7 5-30,15-8-41,-15 8 12,0 0 2,13 3-4,-9 8 69,-4-11-122,0 19-5,-3-7 19,1 2-11,-1 1-8,-1 0-12,1 0-11,-1 0-2,-2 0-3,1-1-7,0 0 1,-1-2-2,3-2-2,-3 0-3,-3 7 21,9-17-11,-9 10 14,9-10 11,-11 6-6,11-6-2,-11-2-4,11 2-6,-9-12 20,5 4-9,3-2-17,2-2-21,3-4-45,3-6-44,5-3 4,3 0 13,2 1 22,-1 2 8,2-2 20,-1 7 4,-2 0 6,0 5-2,0-1 7,-2 4 1,-1 2 6,0 1-5,-2 3 11,-10 3 4,15 0 4,-15 0-3,9 13 6,-9-13-11,-1 15-1,-2-5-3,-1-1-2,-2 4-1,-2-1 6,2 0-15,-2 0-50,2 0-57,1-1-77,-1-1-27,2-1-35,4-9 19,-1 15-59,8-5-446,-7-10-27,15 5-279</inkml:trace>
  <inkml:trace contextRef="#ctx0" brushRef="#br1" timeOffset="280156.4109">18889 15150 259,'13'-5'615,"-13"5"-151,11-5-105,-11 5-21,0 0-39,0 0-22,-4 10-22,-2-5-20,-4 5-44,0 0-15,-1 2-32,-2 0-26,-13 17 74,15-14-98,1 0-5,-2-1-14,4-1-10,0 0-9,2-3-10,-1 1-6,4-2 2,-1 0 11,4-9 2,-2 13-3,2-13-10,6 9-6,-6-9 0,12 4 2,-12-4 1,15-1-7,-3-2-9,0-2-4,1-4-1,2 1-50,0 0 44,-1 1 18,-1-1 0,-2 1 7,-2 3-9,0-3-10,-9 7-3,14-6-8,-14 6-31,0 0 36,11 3-1,-11-3-4,0 0 0,-2 15-3,2-15 1,-3 14-2,3-14 2,-5 15-3,5-15-25,-4 14-37,4-14-33,-3 15-28,3-15-13,2 17-143,-2-17 139,5 11 13,-5-11-18,13 4-10,-13-4 7,19 0-2,-8-3-3,4-2-6,-1-2 29,5-1-24,-1-4 67,5-6-3,1 1-31,5-7-125,29-28-132,-29 28 401,-2 0 64,-7 4 89,0 4 14,-6 1 34,0 3-10,-4 3-6,-1-2-42,0 5-31,-3-1-38,-6 7-15,9-8-19,-9 8 4,0 0 25,-2 9 122,-3-1-140,-1 1-20,0 2-15,-3 2-9,2-1-5,-1 3-2,-4 3-1,1-2-10,1 1 3,-2 0-11,1 0-14,0-2-40,0-1-16,1 0-34,-8 10-159,9-13 122,1-2 4,0-1 6,1-2-2,0-3 2,7-3 1,-14 9 4,14-9 4,-14 1 12,14-1-16,-13-1 46,13 1-9,-14-5 48,14 5 6,-10-7 67,10 7 1,-10-9 42,10 9 3,-9-7 42,9 7-1,-7-7 11,7 7-13,-7-6-1,7 6-28,0 0-3,-7-6-29,7 6 4,0 0-25,0 0 0,0 0 16,0 0-39,0 0 8,7-8-9,-7 8 13,13-1-5,-13 1 18,19-1-2,-8-2 5,4 2-8,1-1-3,1-2-2,0 1 10,2-1 3,2-1-1,22-7 26,-20 7-6,-2-3 9,-5 4 23,0-1-30,-2-1 53,1 0-34,-5 1 30,1 2-17,0-2 26,-3 1-10,0 0 11,-8 4-13,13-6-11,-13 6-32,14-7 12,-14 7-61,0 0-17,0 0 11,0 0-23,8 4 16,-8-4-21,-8 13 11,2-6-31,-1 0 6,0 1-48,-1 2 26,1-1 6,-1 0 8,0-1 4,-2 12-19,6-11 41,2 1 1,1 1-4,1 2-43,0-13-73,0 21-88,0-10-104,0-11-86,-2 22-93,2-10 55,-1 1 55,0 0-548,-1-1-512</inkml:trace>
  <inkml:trace contextRef="#ctx0" brushRef="#br1" timeOffset="282146.2212">15694 15070 231,'-10'-2'320,"-8"0"201,18 2-274,-10-4-27,10 4-37,0 0-28,-14-1-43,14 1 4,0 0-9,0 0 10,0 0-2,20 5-5,-1-2 17,6 1-6,9 1-4,10 0 9,5 3 6,3 1-22,14 3 13,5 0-17,2 1-1,4 1-31,1 1-4,3 2-18,1 1-11,0 1-7,3 3-3,2 1 3,19 3-22,-2 2 7,-1-2-9,99 34 11,-118-35-9,-1 0-6,-3 0-1,-2-3 0,-4 2 5,-2-2 2,-1-1 2,-2-2 3,1 1-5,-1-1-2,-2 0 0,1-3-6,-5 1 3,-1-1-4,39 9-10,-55-16 0,-2 2 2,-2-4 10,2 4 5,4 0 71,5 1 60,12 2-33,0 0-9,5 3-29,0-1-6,-2 1-24,-1 1 4,-2 0-8,-2-2-6,55 18 5,-71-19-19,0-1-4,-1-2-2,-2 3-2,0-1 1,-2-2-3,-1 2-2,0-3 3,-3 1-4,0-1 1,-5-2-1,3 1-1,-5-2-8,2-1 10,30 9-20,-32-8 14,-1-2 9,-5 0-32,0-1 36,-1 0-17,-2-1 31,-1-1-6,-2 0 20,-2-1-2,0 0 16,-1-2-3,-3 0-5,2 0-10,-2-1-7,12-4 6,-10 2-15,-1-2-5,0 0 0,0-3-5,0-1-1,2-1 3,0-2-44,0 1 32,3-7-13,-1 0-7,1-2-14,-2-1 4,5-7-5,-2 2 9,16-35-28,-21 29 25,0-3 14,-2-1-9,-1-1 12,0-2 0,-3-1 13,2 0-2,-4-1-2,2-2 2,0 2-41,-1-2 50,1 0-1,1 3-25,-3 0 31,1 2-2,0 5-1,-1 3-4,1 1-2,-3 5 0,-3 0 0,2 2-5,-1 2-2,-2 3 6,-1-1-3,-1 1 3,-3-1-5,-3-1-1,0 1-1,-6 0 0,-17-16-12,11 14 2,-1 4 13,-2-2-3,-1 2-3,1 0 0,-4 2-21,0 0 11,-2 1-9,-1 0-8,-7 0 2,-2-1-7,-2 0-5,-1 2-9,-2-1 3,-50-11-72,43 12 56,0 0 0,-2 0 2,-9-3 12,-3 1 2,0-2 6,-1 1-24,-2 0 13,-2 0 19,-2-4 6,2 2 5,-2 2 4,0-2 3,2 0 3,-64-16-2,69 16 33,1 0-5,-1-2 8,2 4-15,0-2 8,0 1-10,-2 1 8,1-1-12,1 0 13,0 2-14,1-1 8,11 3-9,2 0 10,-2-1-9,-45-9 11,45 11-3,0 1-10,-1 0 13,-1-2-15,1 2 14,-1-1-13,0 1 10,2-1-7,-3 0 9,-1 1-11,-8-3 13,11 0-15,0 2 10,-1 0-8,2 0 15,1 0-8,1 0 0,3 0-6,2 2 6,9 1-7,2 0 11,2 0-10,4 3 11,1-3-9,2 1 7,-1 0-9,0 0 8,1 0-8,2-1 11,-26-6-6,24 6-8,0 1 12,1-1-9,-2 0-3,-4-1-2,0 3 0,-1-3-4,-1 1 3,-1-1-10,0 1-1,-1-1-1,0 2 5,1-4-1,-1 4 3,-29-9-8,33 8 15,-1 1-49,4 2 59,0-2-7,1-1 10,-6 2-27,-4-2-33,0 3 12,1-2 6,-1 0 11,1 1 7,2-1 3,4 2 5,2 0 4,-21-4 2,27 4 4,2 0 1,0 2 3,3-1 4,-1-1 12,3 3 12,0-3-1,2 4-2,1-3-6,9 4-7,-18-3 2,18 3-9,-13-4-2,13 4-2,-18-5 0,18 5-4,-11-5-2,11 5 15,-11-3-14,11 3 12,-10-2-13,10 2 11,-9-5-13,9 5 12,0 0-14,-12-2 16,12 2-16,0 0 15,-11-4-14,11 4 11,-9-3 5,9 3-12,0 0 11,0 0-12,-12-3 7,12 3-12,0 0 13,0 0-13,-12-5 16,12 5-15,0 0 22,-12-5-18,12 5 17,-9-4-9,9 4 22,0 0-16,-10-3 16,10 3-11,0 0 8,-10-4-12,10 4 9,0 0-15,0 0 13,-10-4-16,10 4 9,0 0-3,0 0 7,0 0-10,0 0 6,-11-1-4,11 1-27,0 0 8,0 0-9,0 0 12,0 0-9,-10 7 1,10-7 3,-12 12 2,4-2 4,-2-1 3,-4 8 1,-3 1 1,0 3-4,-1 1-2,-22 33 12,17-26 4,3 5-15,-1 0 16,0 1-23,1 3 29,-1-2-15,1 2 9,2-2-7,1 4 13,0-4-15,2 0 11,0 1-17,0-1 3,0-2-1,-15 35 8,14-34 9,1-3-12,-3 4 12,3-2-15,-3-3 12,1-1-15,4-3 14,0-4-18,-1 2 1,3-6 19,1 0-14,1-3 12,1-2-8,1 0 9,-8 10-6,8-13 4,2-2 4,-2 0-17,2-2 19,-1 2-15,3-1 17,-3 0-10,6-8 4,-8 12-29,8-12 25,-10 13 5,10-13-2,-5 8-2,5-8 1,-9 12 5,9-12-8,-6 7 2,6-7-4,0 0 1,-7 7 2,7-7 0,0 0 2,-5 7 1,5-7-2,0 0-2,-6 8 0,6-8 0,0 0-1,-7 5 1,7-5 14,0 0-5,0 0 5,-6 7 3,6-7 6,0 0-2,0 0 1,0 0 6,0 0-4,7 10 5,4-6 31,5 0 16,13 4-16,16 0-8,17 6-22,15 1-24,8 2-105,30 9-212,7 1-312,4-1-490,3-2-723</inkml:trace>
  <inkml:trace contextRef="#ctx0" brushRef="#br1" timeOffset="319863.58">5767 14567 12,'0'0'459,"0"0"-134,6-9-52,-6 9-58,0 0-33,6-12-5,-6 12 21,2-9 19,-2 9-9,0 0-33,1-15-41,-1 1 111,0 14-134,0-13 13,0 13-13,-2-15-8,2 15-6,-4-15-4,4 15-25,-8-15 1,3 7-27,0 0 4,-2 1-19,-4-3 6,0 2-17,-4 0 8,-23-10 4,15 11-17,-5-2 7,-2 1-9,-2 4 9,-1-3-12,-1 3 14,-1 2-16,-1 0 7,0 0-10,-1 2 9,-1 2-16,1 1 12,1 1-13,-2 3 6,-45 9 1,43-7-6,-1 3 9,3 1-10,-1 0 0,3 2 3,-1 0 1,0 2 1,2 2 1,-2-1-1,2 3 8,1 0-12,1 1 7,0 0-13,1-1 3,-27 26-18,31-23 9,1 2 15,2-1-14,3 2 15,1-1-11,3-3 12,2 1-12,1 0 15,3 2-11,1-2 14,-1 5-14,5 0 18,0-3-11,2 4 16,-1 26-11,6-30-5,1 0 17,1 2-10,4 2-4,0 2 15,1-3 4,2 0-11,2 1 7,3 3-12,3-4 15,1 5-13,2-4 12,3-1-2,1 0-2,29 26 13,-22-29-16,2-1-1,1-1-11,1-4 12,2 3-12,1-4 12,1-1-11,0-1 9,2-3-11,-1 1 11,3-4-11,-2-1 13,3 0-14,-1-4 9,3 0-5,-2-1 8,3-2-12,-5-1 11,-2-2-8,4-2 13,3-2-18,2 0 11,1-5-13,-2 0 13,0-2-8,-1-3 9,0-3-8,-3 1 14,1-3-10,38-21 13,-42 18-7,-4 0-7,0 0 12,-2-2 13,-2 0 7,0-1 16,-3 2-2,-3-2 12,0-2-7,-1 4-41,-2-5 55,0 0-64,-3-1 55,0-1-7,12-37 45,-18 35-54,-4-1-9,-2 2-4,0 1-5,-3-2 2,0-2-6,-3-2-1,-1 2-2,-2-4-49,-2 4 62,0-3-46,-3-4 51,-3 0-47,-2 1 45,-14-38-10,6 41-39,-1 1 53,-1-1-47,-3 1 41,-2 3-3,-2 0-5,0 0-9,-2 2-2,-3 3-3,2 0-2,-3 2-3,0 2-3,-2 2-1,1 2-3,-33-16-58,37 25-8,-1 0-29,0 2-39,0 4-33,4 4-56,-1 0-30,-1 2-47,2 0-9,-1 4-78,2 2-35,2-1-410,-5 3-373</inkml:trace>
  <inkml:trace contextRef="#ctx0" brushRef="#br0" timeOffset="530477.6784">9390 4432 54,'0'0'472,"0"0"-100,7-7-118,-7 7 118,6-9-221,-6 9-34,0 0 29,5-10-26,-5 10 53,0 0-21,6-9 14,-6 9-25,0 0 5,5-12-32,-5 12-2,0 0-37,2-11 1,-2 11-26,2-6 55,-2-8-53,0 14-34,-4-12 30,4 12-18,-7-12 8,3 3-15,-1 1 12,-1-2-19,-4-2 14,1 2-22,0-1 27,-3-4-11,-1 3 9,-2-3-15,-15-14 12,12 12-8,-4 1-17,1-1 8,-1 0-4,-2-1 5,-5 0-6,0-2-5,-3 3 12,-2-3-14,0 2 11,-4 0-13,0 2 6,0-4-9,0 3 13,-42-17 12,40 16-9,0 0 9,0 1-11,1 0 7,-3 1-4,2-2-2,-2 0-4,-2 1-5,-1 2-4,0-2 7,-2 2-5,0-1 1,3 2 1,-3 1-4,-45-15 1,46 15 1,-2 1 1,1-1-1,2 2-2,-2-1-1,1 2-1,2 0 1,2 0 0,2 0 2,0 2 0,4 0-4,2 3 3,0-3-2,-1 0-1,0 3 7,1-1-7,-1-1 7,0 3-5,0-1 1,-2 0 1,2 1-3,-1 0 0,-2 2-3,2-2 5,-2 2 1,0 0 4,-1-1-6,-1 2 3,1-2-1,-42 2-4,41 1 2,-2-1-3,0 1 4,3 0-1,-3 0 4,3 0-8,0-3 8,0 6-8,2-3 8,-1 0 0,1 0-1,-1 2 1,0 0-2,0 0-4,-38 6-1,31-3 3,0 2 3,-3-1 2,0 0 2,0 4-2,-2 0-4,-1-1 0,2-1 0,-2 1-1,4 1 4,-1-3-1,5 1 0,0 1 0,6-2-2,-28 7-6,34-9 4,5 3 3,0-1-5,2 0 3,1 2 0,1-1-1,-3 2 1,-1 2 4,1 0 3,1 1-1,-2 1-2,1 0 2,-1 2-6,0-1 4,-29 19-2,31-19-5,-2 2 4,2-3-5,0 1 12,2 1-12,1-3 5,-2 4-2,5-5 11,-2 4-13,0-1 12,-1 2-6,3 1-11,-3-1 13,2 0 1,-19 21-13,20-18 19,-1 0-24,1 0 32,2 1-5,-2 1 0,2-1-3,-1 0-4,2 1-3,0 2 3,0 0-29,1 0 30,0-1-26,2 3 25,2-3 4,0 2-13,0 2 12,4-6-14,1 4 10,1-1-6,0 0 8,1 1-8,2-1 1,0 1 0,0 1 5,2 0 7,0-2-5,0 2 1,2-1-4,0 1 4,4 30-1,-2-27-7,2-1 10,1 3-12,0-3 10,1-1-15,3 4 16,-1-3-8,5 5 8,-3-6-11,3 4 11,1-2-7,2 0 7,-3-7-11,4 7 12,18 15-6,-14-22 2,2 2-3,-4-5 3,3 1-2,2 1-54,-1-4 76,3 2-63,1-1 60,2 0-53,1-1 52,-2-2-56,2 1 65,1-2-63,0 2 64,37 10 12,-34-13-30,-7-3-1,7 2-1,-4-3-1,-1 3 0,2-3-4,0 0-1,4 1 2,-4-1-2,0-2-5,0 0 5,1 1-2,-1-2 2,0 1 1,35 4 1,-34-6-1,-1 2 2,1-2-2,3 0 6,-3-1-5,2 0 13,-1 0-15,0 0-2,2-1 7,-1 0-5,-2 1 0,1-1-4,-1 1 1,1-1-2,26 4 1,-33-4-3,-4 1 2,3-1 1,0-1 0,-2 1 1,2 1-1,-1-1 0,-1-1 2,1 1-53,-2-1 67,3 0-60,-1 0 64,2 1-1,-1-3 1,30 5 25,-28-4-25,2 0 0,2 2-2,1-2-6,2 0 1,0 0-4,-6-1 6,2 2-4,3-2-56,-3 0 61,0 0-55,-2 2 59,1-2-56,-1 0 59,0 0-55,-1 0 54,1 0-54,-2 0 62,0 0-61,-1 0 60,1 0-58,-3 0 58,2 0-59,0 0 59,-2 0-57,2 0 62,-1-2-62,0 2 60,2-2-49,28 1 26,-28 0 23,0 0-61,1-1 60,-1 0-56,0 1 66,0-1-64,0-1 63,1 0-61,-1 1 59,0-2-55,0 1 57,4-1-55,-5 0 43,-1 0-46,29-3 39,-29 2 14,1 0-52,-2 2 60,6-4-52,-1 1 70,2 0-53,1-2 65,0 2-68,1-1 54,5-3-60,-6 2 55,7-4-55,-8 5 50,1-2-50,30-12 52,-26 10-25,-6-1 7,4-1 0,1 0 0,-2-1 2,-1 1-8,-4 0-5,3-1-3,-4 0 27,4-1-31,-6 1 26,3-5-27,0 2 25,-1-4-20,31-20 57,-32 20-22,-2-2-3,0 0 3,-2-3-5,0 1 1,-3-5-22,-2-3-3,0-3-16,-1-3 13,-6-1-13,0-2 2,-3 0-7,-4-3 5,-3-1-16,-3-49 2,-2 46 9,-2 3 2,-1 2 3,-3 2-3,0 1-4,-3 5 1,0 2-4,0 8-18,-2 1-39,1 3-15,-5 3-60,3 3-75,-4 3-73,-2 4-84,-27 3-629,20 4-152,-4 5-760</inkml:trace>
  <inkml:trace contextRef="#ctx0" brushRef="#br0" timeOffset="531553.6803">1727 4856 163,'0'0'685,"0"-13"-157,0 13-111,-1-13-17,1 13-55,-2-13-31,2 13-34,-4-13-19,4 13-26,-3-12-24,-5 0 117,8 12-188,-12-10-36,12 10-20,-20-4-17,20 4-12,-25 2-14,11 3-4,-3 5-4,-3-1-19,-3 6 4,1-1-3,2 3-13,-3 0 1,3-1 10,-16 15-1,22-15-5,1-4 3,1 3-4,1-3-10,6 0-1,1 0 3,2-2 0,2-10 0,6 21 0,1-11-5,5 0 1,4 0-14,2-1-24,2 0 7,29 10-51,-22-8 84,-5-2-2,3 1-6,-5 2-4,0-2 5,-3 0 3,-1 2 5,-1 0-1,-4-2 10,-4 1 12,0 2 13,-5-1 18,-2-1 18,-2 2-5,-3 0 12,-1 1-18,-3 0 16,-3 1-17,3-4-13,-1 0-7,-1-1-5,-1-1-15,1-2-17,1 0-37,2-4-55,-1 2-108,9-5-136,-12-1-88,12 1-94,-5-30-2415</inkml:trace>
  <inkml:trace contextRef="#ctx0" brushRef="#br0" timeOffset="531992.6777">1904 4606 777,'9'-16'820,"0"3"-154,0 1-152,-2 2-112,-2 0-92,0 3-79,-5 7-52,9-10-39,-9 10-24,0 0-23,8 10-19,-6 0-11,-2 7-4,0 2-14,0 39 39,-2-23-50,2 3-5,-1-2-1,-1 3-5,1 4-19,0-6 8,-2 1 4,2-4-29,0 2-21,0-1-40,-2-3-68,3 0-50,-3-6-65,2 0-40,-4 16-463,3-24 287,-1-3-313,-1-1-304</inkml:trace>
  <inkml:trace contextRef="#ctx0" brushRef="#br0" timeOffset="532562.6816">1698 5199 396,'0'0'752,"-14"-5"-192,14 5-118,-10-5-110,10 5-97,0 0-48,-10-5-19,10 5-30,0 0-27,-3-9-21,3 9-23,5-9-13,4 2-10,4 1-9,2-6-10,4 2-9,6-3 2,-1-1-1,5 0-9,1 1 5,-3-1 3,2 1 1,-2 2 1,24-10 35,-32 13-16,1 1-1,-7 0 18,3 2 8,-3 0 12,-3 1 6,0 0 12,-1 1-5,-9 3-15,15-6-10,-15 6-17,11-4-10,-11 4-6,8-4-6,3 2-1,-11 2-18,0 0 1,10-5-3,-10 5-3,0 0-3,0 0 4,12-3-2,-12 3 2,0 0-5,0 0 2,0 0-3,10-2 6,-10 2-7,0 0 7,0 0 0,0 0 7,0 0 0,9-3-1,-9 3 0,0 0-4,0 0 1,0 0-6,0 0 0,0 0 7,0 0 4,16 0-9,-16 0 1,0 0-1,0 0-3,15 1 7,-15-1-9,0 0 4,15 3 2,-15-3-6,12 2 4,-12-2-3,14 7-6,-14-7 5,15 6 7,-9 0-5,2-1 3,1 2 2,-4 2-6,2 2 3,7 10 0,-9-11 6,-4 2-3,3 2 10,-1-3-9,-3-11 1,0 21 2,-1-9-16,-2 0 17,-2 1-24,-1-1 35,-2-3 1,1 3 9,-1-2-17,0 0 25,1-2-11,1-2 23,0 1-5,6-7 18,-11 8-17,11-8 8,-10 5-31,10-5-2,0 0-15,-9-9-15,9 9-17,1-16 0,1 6-6,3-4-4,0 1 10,11-16-22,-7 13 41,2 2-5,0-2 7,-3 4-1,1 0 30,1 2 3,-2 0 11,-2 2-10,-6 8-10,12-12-16,-12 12-2,9-8-17,-9 8 9,0 0 0,11 2 30,-11-2-5,5 11-11,-5-11 3,4 19-3,-2-9 13,-2-10-9,4 18 1,-1-7-5,-3-11 8,6 17 2,-1-8 0,-1 0-8,3-1 15,0-3-5,7 7 17,-14-12-19,17 3-1,-17-3 3,18-3 0,-8 0 1,-1-3 3,-1-2 5,3-4-2,-3 1-6,-3-1 5,0 1 4,-3-1 30,2 0 6,-1 2-12,-3-8 8,0 18-61,-2-14-39,2 14-38,-5-9-47,5 9-29,0 0-55,-12 0-46,12 0-41,-11 8-41,11-8-42,-11 14-57,7-7-43,1 3-339,0 0-355</inkml:trace>
  <inkml:trace contextRef="#ctx0" brushRef="#br0" timeOffset="533568.2458">2465 5130 340,'0'0'587,"0"0"-116,0 0-82,7-9-25,-7 9-33,5-10-29,-5 10 7,5-11 17,-5 11-16,5-12-23,-5 12-39,6-9-49,-6 9-48,5-8-33,-5 8-31,0 0-19,7-10-17,-7 10-17,0 0 14,13 2-34,-13-2-8,7 9-6,-1-2-9,-1 1-23,-1 0 28,2 4-12,-1-3 0,0 2-21,-1 0 8,-1-1-11,2 0 8,-1-1-14,0 0-7,4 6-47,-8-15 62,5 12 12,-5-12 10,5 10 9,-5-10 8,0 0 7,11 3 2,-11-3-2,10-5-5,-3-3-1,1 1-20,0-4 19,1 1-7,1 0 7,6-11 5,-8 13-2,-1 1 6,0-1-6,-2 1-1,-5 7-1,9-7-9,-9 7 0,9-9-5,-9 9 0,0 0 0,9-6 5,-9 6 0,0 0 4,8 5 2,0 7 2,-3 0-2,1 1-5,2 3 13,0 5-3,-1 2 1,6 1-5,-3 5 4,4 4-45,-1 2 57,0-1-52,0 3 67,-1 1-15,4-3 7,-5 1-10,6 26 10,-11-31 2,-3-6 31,-2 0 8,-1-2 0,-3 0 6,-2-3-5,-1 0 6,-3-2 10,-1-2 14,0 0-25,-4-3 12,3-4-13,-1 0 15,-2-4-65,-12-7-160,12-6-29,-1-5 17,2-4-48,0-7-71,4-5-49,3-1-59,4-4 12,3 1 70,3-3-27,5-3 22,2-1 8,2 5 29,3 1 82,0 2 100,16-14 171,-16 24 34,-2 6 79,0 1 15,-2 2 40,-1 2-3,0 4 2,-2-2-31,-1 3-19,2 1-22,-10 5-45,15-7-8,-15 7-14,15-4 12,-15 4 2,13-1-16,-13 1-10,15 1-62,-15-1 40,15 2-19,-15-2 0,19 0-1,-19 0-9,23 0-10,-8-3-5,3 1-4,0-3-9,2-2-4,0-3-9,3 1-23,23-21-49,-26 13 24,-1-2-6,-2 1 13,-3 2 41,-2 4-33,-2 0 81,-1 2-24,-3 1 30,-1 1-44,-5 8 22,6-12-12,-6 12-10,0 0-7,0 0-5,-27 12 19,14-2-17,0 4-2,0 3-5,0 0-2,0 1-24,2-2 32,1 4-2,2-4-8,1 0-26,2-1 35,1 0-26,1-4 35,3 0-30,0-11 36,5 32-13,0-23-8,3-4 15,-1 0-23,4-2 22,1-1-39,1-2 26,1-3-29,2-2 6,3-4-73,-2-1 57,2-2-49,-3 0 74,-1 2-27,-2 1 70,8-3-13,-13 6-5,-8 6-6,15-5 1,-15 5-17,10 4 40,-10-4-50,7 8 48,-7-8-38,8 13 37,-8-13-43,5 11 42,-5-11-34,8 13 34,-8-13-32,14 15 33,-14-15 3,15 10-37,-15-10 30,22 1-27,-10-2 15,5-2-19,-2-2 20,4 0-25,-2 1 31,0-3-32,0 2 21,-2 0 1,-4 1 22,2 0-29,5 0 0,-18 4 14,15-3-70,-15 3 30,14 1-70,-14-1-39,16 9-109,-8-2-114,2 0-115,1 1-202,1 1-362,-1-1-646</inkml:trace>
  <inkml:trace contextRef="#ctx0" brushRef="#br0" timeOffset="534296.2422">3321 3237 563,'8'-8'510,"-8"8"-115,15-7-85,-15 7-56,38 9 147,-15 4-234,2 3 2,4 11-4,3 3 19,5 8-7,-1 3-10,-1 2-4,-2 3-16,-1 3 6,-2-3 13,0-2-14,-3-1 6,-5-6-19,1-3-16,16 28 36,-20-31-115,-5-9 18,0 0-40,-3-5 33,-1-2-11,-1-1-7,-1-2-8,-2-2-34,2 0 1,-3-2-88,0-2 24,-5-6-44,7 13-52,-7-13-112,0 0-811,0 0 56,0 0-644</inkml:trace>
  <inkml:trace contextRef="#ctx0" brushRef="#br0" timeOffset="534678.2451">3891 3900 536,'0'0'632,"0"0"-109,0 0-105,0 0-66,0 0-74,0 0-29,0 0-49,0 0-26,0 0 70,0 0-160,0 0-3,0 0-52,0 0-66,0 0-119,7 6-95,-7-6-149,0 0-527,12 6-501</inkml:trace>
  <inkml:trace contextRef="#ctx0" brushRef="#br0" timeOffset="535811.2477">645 2859 301,'0'0'634,"-10"1"-144,10-1-91,0 0-62,0 0-79,0 0-64,0 0-46,0 0-28,-9 6 84,9-6-88,4 16 9,-2-6-3,1 5-14,1 1-13,0 6-20,2-1-6,2 0-29,-2 1 13,3 4-35,-4-2 20,2-2-26,-2-1 18,-1 0-17,5 12 6,-5-18-4,-4-2-14,4-1 18,-2-2 26,-2-10 79,3 18 20,-3-18 44,1 13-19,-1-13-36,0 0-19,0 0-16,-12 0-15,12 0-5,-11-14-10,4-17-12,2 9-85,1-4 22,4 0-15,2 2 23,0-1-22,4 0 23,0 2-21,5 0 10,3 0-10,-3 6 19,5 3-16,1 0 4,2 5-6,0 2 15,20 2-18,-19 6 0,-2 3 28,3 1-26,1 4 32,-4 2-29,-1 1 27,0 0-34,-7 2 35,2 3-1,-5-2-3,-3-1 2,-2 2-2,-4 0 4,-2 1-7,-9 17 11,3-17-17,-1-2 18,4-2-6,-4-1-9,2-2-28,3-2-36,-4-1-93,10-7-159,-13 5-146,13-5-127,0 0-547,-9-6-750</inkml:trace>
  <inkml:trace contextRef="#ctx0" brushRef="#br0" timeOffset="536207.2429">1201 2924 1328,'0'0'459,"11"-5"-92,-11 5-80,0 0-5,11 8-1,-11-8-35,4 12-37,-4-12-43,4 15 15,-2-6-43,-2-9 4,2 22-43,-2-22-18,0 24-9,4 1 80,-2-12-105,1-1 0,-2-2-26,0 2-48,1-1-38,-2-11-49,2 18-55,-2-18-42,4 15-6,-4-15-4,0 13 24,0-13-102,0 0-42,0 0-31,0 0-663,-9-8 299</inkml:trace>
  <inkml:trace contextRef="#ctx0" brushRef="#br0" timeOffset="536290.2456">1193 2877 762,'-2'-25'641,"0"0"-118,0 3-89,0 3-88,2-17 58,2 21-363,2 1-88,-1 3-61,4 3-47,0 2-91,-7 6-14,14-2-482,-14 2-250</inkml:trace>
  <inkml:trace contextRef="#ctx0" brushRef="#br0" timeOffset="537627.2427">1329 3023 705,'0'0'616,"0"0"-115,0 0-77,4-9-69,-4 9-22,6-7-61,-6 7-16,7-9-73,-7 9-7,10-7-67,-10 7 3,17-7-49,2 3 2,-19 4-15,25 1-25,-15 2 16,2 0-37,1 2 19,-1 2-21,-1 0 23,-2 1-27,0 1 24,-3 1-25,0-1 23,-2 1 1,-4-10-5,2 19-1,-5 2 18,3-21-19,-6 16 3,1-8 5,5-8 30,-4 12 3,4-12 0,-7 7-16,7-7-15,0 0-16,0 0-23,-8-8-42,8 8 25,2-19-25,2 7 31,7-14-27,-4 13 18,2 0 27,2 2-19,-1-1 24,1 3-27,0 0 23,0 0-19,2 3 21,-4 2-21,2 0 20,-11 4-16,18-5 23,-18 5-25,17 0 31,-17 0-20,16 0 37,-16 0-35,15 2 31,-15-2-19,12 0 24,-12 0-29,14 3 40,-14-3-11,14 0 35,-14 0 9,16 0-20,-7-5-1,0 2-15,3-2-26,11-11 28,-11 9-10,-3-3-25,1-2 22,0 0-36,-3 0 23,0 2-9,1-1 58,-2 3 21,-1-1-15,-5 9-17,8-11-27,-8 11 2,0 0-12,0 0-4,0 0 10,0 0-37,-9 15 29,4-6-8,-3 2 8,3 1 1,0 0 0,0 1-4,0 0-1,0-1 1,0 0-9,1-3-10,4-9-16,-5 18-5,5-18 0,0 19-11,0-19 28,5 8 10,-5-8-10,0 0-4,20-3 7,-11-2 11,5-1-4,-2-4 6,3-1-36,-3-3 37,2-1-28,4-5 37,1-3-30,-1 0 25,15-22 19,-18 23 35,-4 5 19,0 3 2,-3 3-12,0 0-21,-3 4-19,2-1-11,-7 8-1,12-7-6,-12 7 0,8 5 8,-4 2-9,0 3 0,1 5-1,0 16 2,-2-15 9,-1 1-24,1-2 14,-2 2 6,2 0-12,-1 0-9,1-3-20,-1 2-22,1-5-28,1 0-26,-2 0-11,1-1-2,0-3 9,-3-7 5,12 16-95,-12-16 81,0 0-5,15-1-8,-15 1-61,11-13-33,-5 4-11,-3-3 12,1-5-21,-1 1 14,-2-2 54,-1-3 129,0 1 121,0 0 61,0 1 50,-1 1 15,1 0-5,0 4 28,0 1-25,0 0-16,0 13-62,-2-20-11,2 20-53,2-15 7,-2 15-29,0 0 10,0 0-26,0 0 17,0 0-21,0 0 10,14 12-32,-14-12 19,6 9 22,-6-9-21,6 9 33,-6-9-25,6 8 28,-6-8-17,0 0 44,8 8 10,-8-8 0,0 0-2,13 1-12,-13-1-1,12-6-20,1-5 20,-6 5-43,0-2 7,-2 1 12,-5 7 6,9-12-7,-9 12-19,6-8-16,-6 8-29,0 0 1,10-4 9,-10 4-2,3 10-4,-3-10 12,0 17-2,-1 11-52,-2-13 14,-1 2-26,1-1 3,0 0-19,0 1-19,0-1-23,0-1 18,1-1-12,-1-3 7,2 0-12,-2 1 17,3-12 16,-4 15 30,4-15 9,-2 5-54,2-5 61,0 0 8,0 0 10,10-5 0,-5-5 2,1-2-7,2-2-4,2-4 7,0-1 9,4-5 6,-1 0 14,0-2 18,0 1 71,0 2 42,-2 5 58,6-13 177,-11 18-223,2 1-23,-3 3-35,0 1-16,-5 8-17,8-15-14,-8 15-11,6-9-7,-6 9-11,0 0 3,0 0-7,9 4 6,-9-4 7,1 20-14,-1-9-21,0 3-25,-1 2-13,1 1-29,-2-1 11,1 1-33,1-2 0,0 0-11,0-2-19,-1-1-8,1 1-12,-1-2 5,1-11 4,0 17 36,-3-3-38,3-14 76,0 0-9,-4 13-32,4-13 12,0 0-2,0 0 23,-7-9-20,7 9 19,-3-16-18,1 2 33,0-1 8,0-4 6,1 0 72,1-3 49,1-17 249,0 21-101,-1 2 2,1 2-48,-1 3-37,0 11-35,4-16-22,-4 16-27,0 0 11,0 0-17,13 5 8,-7 6-5,-1 2 5,0 2-11,0 1-1,8 24 5,-7-20-29,-1 0 11,2-1-9,-1 0 7,0 1-1,-1 0-6,0-4-1,1-3-8,-1 2-13,-1-4-12,-1 1-3,2-3 2,-2 1 4,-3-10 10,7 18-34,-7-18-52,0 0-9,3 10-1,-3-10 26,0 0 38,0 0 53,0 0 40,0 0 23,0 0 11,0 0-18,0 0 0,0 0-14,-10 2-29,10-2-29,0 0-54,0 0-121,0 0-67,0 0-215,0 0-485,0 0-523</inkml:trace>
  <inkml:trace contextRef="#ctx0" brushRef="#br0" timeOffset="544231.9801">10680 3674 95,'0'0'449,"0"0"-76,-2-13-43,2 13-19,0 0-7,-2-13 5,2 13 294,-2-10-317,2 10-15,0 0-32,0 0-24,-5-10-40,5 10-35,0 0-39,0 0-29,0 0-24,0 0-2,0 0-17,0 0-4,-9 13-5,9-13 10,-6 35-5,3-20-35,0 2 22,1-1-27,-1 1 31,1-2-13,-2 3 17,3-1-12,-2-3 2,2 2-22,0-3-38,0-1-48,-1 1-42,1-2-40,0-1-26,1-10-3,-2 18-22,2-18 35,-1 14-8,1-14-54,0 0-28,0 0-49,0 0-341,0 0-182</inkml:trace>
  <inkml:trace contextRef="#ctx0" brushRef="#br0" timeOffset="544657.9802">10628 3457 686,'0'0'242,"0"0"-54,0 0-40,0 0-9,0 0-50,0 0 4,0 0-18,0 0 35,8-4 39,-8 4 22,0 0 29,0 0 4,0 0 14,0 0-17,0 0-37,6-7-32,-6 7-31,4-10-14,-4 10-21,5-14-19,-1 5-27,0-1-26,1-1-23,0 0-36,1-1-41,-1 1-5,1 2-62,0 1-31,1 0-58,8 0-339,-15 8-20,14 0-130</inkml:trace>
  <inkml:trace contextRef="#ctx0" brushRef="#br0" timeOffset="545079.9804">10786 3723 56,'0'0'644,"0"0"-159,0 0-120,-2 9-55,2-9-47,0 0-44,-3-9-32,3 9-13,0-13 13,0 13-8,3-14-21,-3 14-34,2-14-28,-2 14-26,7-11-15,-7 11-15,9-9-13,-9 9-11,11-3-7,-11 3-7,25 5-33,-16-2 7,1 3 3,-1 0-1,-1 2 6,-2-2-12,2 2 13,-2 1-11,0-1 19,-1-1-6,2 2 13,-7-9-12,6 11 16,-6-11-3,6 9 17,-6-9 93,7 10 1,-7-10 0,0 0-22,0 0-15,0 0-34,10-8-25,-5-2-36,1-1 0,2-4-7,1 0 15,2-1-9,-1 3 12,-1 1-2,1 0-2,-1 3-5,0 4-3,0 0-2,-9 5-4,16-3 6,-16 3 6,18 7-1,-9-2 4,-3 3-8,3 2-17,-2 1-15,1 0-20,-2 3-40,2-2-8,-1-1-37,10 12-156,-7-13 143,0 0-60,2-4-36,1 1-84,2-4-227,1-1-91</inkml:trace>
  <inkml:trace contextRef="#ctx0" brushRef="#br0" timeOffset="545151.9764">11656 3380 219,'10'-16'763,"1"7"-203,-3-1-171,-1 3-76,-7 7-87,14-1-36,-14 1-47,9 12-18,-5 1-28,-3 4-12,0 2-19,-1 6-9,-1 3-7,0 4-9,-3 1-4,2-1-22,-1 2 14,-1-2-18,2 0-3,-5-1-51,2 19-90,0-27 45,1 0-43,1-3-6,-2-5 9,0 1-12,0-2-4,-2-3 2,3-1-46,-3-3-19,0-1-47,7-6-49,-15 3-135,15-3 91</inkml:trace>
  <inkml:trace contextRef="#ctx0" brushRef="#br0" timeOffset="545565.9802">11548 3814 932,'-9'-9'361,"2"2"-40,0 0-18,0-1-14,0 1-38,7 7-40,-10-13-35,10 13-26,-6-11-26,6 11-15,-6-10-19,4-2 34,2 12-84,8-14-7,0 6-10,2-4-22,5 0-21,1 1-19,7-3-9,1-2-9,1 1-10,6-3 10,-1 0 12,0-1 7,2-2 1,-2 0 9,1 2-1,-2-1 9,-1 1 5,-4 2 10,-1 0-3,-3 3-8,-4 2 17,2-2 43,-3 3 13,-3 2 21,-2 1-15,-3 1 1,2 1-35,-1 1-1,-8 5-31,15-5 7,-15 5 0,7 5 2,-7-5-2,4 20 5,-4-6-2,-1 3 2,0 2-4,-1 4 2,0 2 8,-4-1-9,2 1-6,2-2 8,-2 2-16,1-1 17,-1 17-8,0-24-2,3 0 12,0-3-15,1-2 19,-1 0-14,1-12 23,0 19-9,0-19 21,2 12-9,-2-12 3,0 0-17,16 2 9,-8-8-33,4-2-1,0-2-4,1 1-1,-2 0 3,0 0 1,-1 3-8,-3 1 4,-7 5-11,14-5 10,-14 5 0,15 1 11,-15-1-2,12 7 5,-4-2 2,-8-5 0,9 15 1,0-1 4,-9-14-16,9 14 18,-9-14-7,11 14 28,-11-14-5,9 10 18,-9-10-10,14 8 8,-14-8-20,17 3 11,-3-3-15,-1-3-2,0-2-39,6-2-18,14-6-144,-18 4 77,0 4-2,1-1-21,-5 5-37,0-2-37,-11 3-18,18 0-47,-18 0-401,11 6-182</inkml:trace>
  <inkml:trace contextRef="#ctx0" brushRef="#br0" timeOffset="546216.9807">13542 3287 452,'0'0'561,"2"-18"-43,-2 18-72,2-14-52,-2 14-83,0-11-50,0 11 99,-2-10-241,2 10-11,-11 3-5,1 2 11,-5 3 9,-3 5-3,-2 1 5,-3 3-10,1 1 6,2 1-12,-1 0-11,1 0-29,1-1-13,5-4-20,-9 19 41,14-19-39,5 0-13,1-1-1,3 0-17,3-2 19,5 1-24,2-2 8,5 3-9,2-1 0,2 0-15,2 1 18,-1-1-15,0 0 11,-2-1-6,16 12-6,-23-11 11,0-3-2,-2 1 5,-5 0 3,-4-10 0,0 19 4,-4-8 11,-5 2 13,-9-3 1,3 1 8,-6 0-3,-1-2-4,-1-1-4,-1-2-7,-19 8 11,23-11-40,2 0-49,1 1-65,2-3-55,-1-1-104,5-1-89,11 1-136,-13-9-169,13 9-276,0-16-532</inkml:trace>
  <inkml:trace contextRef="#ctx0" brushRef="#br0" timeOffset="546616.9815">13613 3506 113,'0'0'762,"14"-4"-213,-14 4-122,0 0-92,0 0-74,0 0-59,0 0-34,13 0-7,-13 0 7,0 0 7,0 0-3,0 0-1,0 0 104,0 0-172,0 0-24,0 0-13,0 0-17,0 0-4,0 0-1,8 7-2,-8-7-16,0 0 8,13-3-5,-13 3 1,9-6-7,-9 6 0,14-5-7,-3-5 7,-11 10-10,14-10 0,-14 10 19,8-9 17,-8 9 10,7-10-9,-7 10-4,0 0-16,4-10-4,-4 10-16,0 0 10,-11-4-15,11 4 6,-14 0 0,-1 1 0,15-1-6,-18 5 1,18-5 5,-13 5-12,13-5 11,-11 6-39,11-6 37,-10 4-3,10-4 7,0 0-7,-13 5 5,13-5-6,0 0 2,0 0-8,9 7 8,-9-7 1,14-2-27,-14 2-14,11-2-33,-11 2-31,13-5-35,-13 5-61,11-7-46,-11 7-72,11-5-78,-11 5-103,11-7-459,-5 2-534</inkml:trace>
  <inkml:trace contextRef="#ctx0" brushRef="#br0" timeOffset="547102.9923">14301 3164 521,'14'-18'946,"-9"10"-576,-5 8-16,8-15-26,-8 15-44,5-14-51,-5 14-44,0 0-42,0-11-36,0 11-24,0 0-18,0 0-8,-14 8-15,3 2 14,2 4 17,-16 30 107,8-13-110,2 3-6,-1 2-11,1-1-4,4 2-5,-2-3-4,6-3-3,0-4 6,3-2-8,0-1 13,2-1-16,2-4 23,0-1-17,1 0 13,2 8 18,1-14-22,2-3-6,-1-2-5,-5-7-20,18 8 9,-18-8-11,16 1 0,-4-4-7,-4 1 6,3-7-12,1 0 7,-3-2-18,4-4 8,-2 1-14,-2 1 23,-3 1-6,2 0 1,-3 3-5,1 0 11,-1 0-14,1 2-2,-6 7-5,7-11 6,-7 11-10,5-10 3,-5 10 3,0 0 3,6-10 2,-6 10 3,5-7-9,-5 7 11,0 0-12,0 0 15,0 0-17,0 0 16,6-8-37,-6 8-49,0 0-48,0 0-66,0 0-55,0 0-77,0 0-67,0 0-93,0 0-506</inkml:trace>
  <inkml:trace contextRef="#ctx0" brushRef="#br0" timeOffset="547800.9817">13722 3418 126,'0'0'407,"0"0"-88,0 0-39,0 0-51,0 0-43,0 0-10,-5 9 12,5-9 0,-4 11 178,4-11-204,-8 15 0,4-5 21,0 2-21,2 1-17,-3 2-3,1 2-6,2 0-22,2-3-17,-3 3-12,3-3 1,0 0-17,0 0 0,3 0-11,-1 9 61,2-13-67,1 1 6,1-2-9,2-2 2,-2-2-11,5-1 0,1-1-14,-1-3 8,2 0-18,1-3-6,-1-3 9,3-1-10,-1-5-9,1-1 6,14-29 5,-15 17-16,-1-3 3,-1-3-1,-1 2 15,-2 2-18,1 1-1,-6 4-22,3 2 29,-4 5 8,2-1-28,-1 4-51,-1 0-63,-2 3-76,-2 9-57,8-20-309,-8 20 207,0 0-87,0 0-348,4-8-331</inkml:trace>
  <inkml:trace contextRef="#ctx0" brushRef="#br0" timeOffset="548514.9794">14306 2977 458,'4'-12'443,"-2"0"296,-2 12-398,3-10-10,-3 10-36,4-12-25,-4 12-32,0 0-30,3-12-32,-3 12-27,0 0-26,2-11-20,-2 11-23,0 0-15,0 0-20,2-11-2,-2 11-15,0 0-7,0 0-8,0 0 3,0 0-16,0 0 11,-2 13-3,2-13 6,-4 19 13,1-4 11,1 1 1,-3 1 24,1 7 7,-1-2-1,3 3-5,-9 34 57,4-29-72,2 1-1,-1-2-6,-1 2-23,1-1 28,0-1-17,-2 1 13,1-4-28,1-2 16,1-1-15,-2-1 10,3-2-20,-3 0 11,3-4-16,-5 15 9,5-18 5,1-1-14,-2-2-9,3-1 26,2-9-20,-3 16 17,3-16-12,-4 14 17,4-14-15,0 0 11,-4 10-16,4-10 10,0 0-13,0 0 12,-2-10-9,2 10-3,2-18 12,0 4-24,3-3-1,-1 0-16,0-2 21,2-3 1,0 2 4,3-1-1,-3 0-1,1 1 2,4 0 1,-2 4-1,0-1 0,10-10-7,-9 15-1,0 2-2,-1 2 9,1 2-5,0 1 8,-1 2 2,-9 3 0,21 3-1,-13 2-25,3 2 32,1 5 4,-5 1 1,1 4-13,-1 0 23,2 26 11,-7-21-13,-1 4 25,-4-2-10,-2 1 19,-1 1 1,-3 3 30,0-5-3,-3 0-22,1-1 11,-2-2-8,-1-1-9,-2-4-26,3 0 13,-2-2-11,-12 9-5,13-15-82,3-2-78,-1-3-169,12-3-198,-11-2-250,11 2-505,-7-16-868</inkml:trace>
  <inkml:trace contextRef="#ctx0" brushRef="#br0" timeOffset="550259.6326">15002 3205 407,'0'0'381,"12"-8"-26,-5 2-56,-7 6-21,8-10 0,-8 10 2,6-16 228,-6 16-277,1-12-32,-1 12-37,0 0-36,-4-11-35,4 11-18,0 0-18,-12 0-17,4 5-3,-4 4-11,-1 4 9,-3 1-14,1 5 8,-1 1-15,-12 18 18,17-20-19,2 1-1,-2-2-1,4-3-6,1-1 5,2 1 2,0-5 3,4-9-2,-6 17 7,6-17 1,6 10-5,-6-10-2,10 4-3,-10-4-7,33-11-4,-20 6 9,1-4-15,0 2 9,0 1-15,1-1 11,-1 4-11,-3-2 5,-11 5-12,23-1 13,-13 3-12,1 5 12,-1 1-3,-1 3 8,0 4 0,5 21 10,-10-14 2,1-2-2,-4-2-3,-1 0-8,-1 1 21,-2-2 0,-1 4 13,-3-3 13,-2 1 17,-1-2 16,-1-2-3,-3-1-6,1 0-4,-2-4 25,-8 6 115,12-13-122,11-3-6,-15 0-24,15 0-3,-10-8-40,10 8 2,-4-21-51,6 7 1,6-8-32,2-5-25,5-3-6,6 0-1,1 0 24,3 2 5,2 0 21,0 2 2,3 3 14,1 1 2,1 3 9,0 3 3,-5 2 13,-1 1-8,1 3 16,-6 2 1,-1 1 9,-5 0-7,2 3 17,-4-1-4,-2 0-3,8 0 11,-10 1-16,-9 4 5,13-2 2,-13 2 9,0 0-10,0 0 1,11 1-1,-11-1-1,0 0-2,0 0 1,0 0-1,-4 10 0,4-10 2,0 0 5,-12 10 2,12-10-14,-8 6 4,8-6-3,-9 8-11,9-8 10,-10 11-6,10-11 1,-12 10 0,12-10 4,-8 14 3,8-14-6,-7 14-2,7-14-4,-3 13 3,3-1-6,0-12 9,5 10 2,-5-10 5,15 9-4,-15-9-2,21 4-10,-7-4 9,1-1-2,2-2 0,-1-2-11,2 0 15,-1-2-7,1 0 5,-2-3-5,14-14-73,-19 13 32,-2-2 13,-1 1-2,-3 0 33,-1 1 9,1 1 21,-5 10-3,4-20-9,-4 20-6,1-13-1,-1 13-10,-1-12 5,1 12-5,0 0-10,-7-9 4,7 9 0,0 0 0,-11 5 13,11-5-8,-6 12 0,6-12-2,-6 15 3,6-15 3,-2 16 5,2-16-11,0 15 14,0-15-6,2 12 7,-2-12 1,13 21-1,-13-21 4,15 8 5,-4-6-8,1-2 3,1 0-8,1-1 4,2-3-7,0-1 1,0 1 1,1-2 2,-1-3 1,1 0-3,-3-1 1,-1 1 32,9-6 119,-14 9-84,0 1-24,0 1-40,-8 4 0,10-6-9,-10 6 7,0 0 2,7 9-2,-7-9 6,0 16-19,-1-5 15,1 0-3,-1 2-1,-1 1-8,-1 12 12,1-12 3,1-3-8,0 3 2,0-2-2,1-12 3,-2 20-6,2-20 8,0 16 2,0-16-2,-1 13-3,1-13 10,0 0-24,4 14 23,-4-14 1,11 3-1,-11-3-2,9-5-16,-9 5 18,9-3-10,-9 3 5,10-4-17,-10 4 13,9-2-14,-9 2 8,0 0-12,10-3 3,-10 3-12,0 0-2,0 0-9,13-1-7,-13 1 0,0 0 9,0 0-5,0 0-9,0 0-3,0 0-10,12 0 5,-12 0 9,0 0 13,0 0-9,9-6-14,-9 6-54,10-7-18,-10 7-30,21-23-196,-13 11 154,3-4-35,-1-2 12,4-6-32,0 0 9,2-7-9,-1-1 38,3 0 21,0-2 89,1 1 63,-2 1 115,1 1 51,0 2 92,-4 5 43,10-17 358,-15 24-299,1 5-50,-4 0-61,0 3-52,-1 1-46,-5 8-21,10-9-15,-10 9-11,0 0-6,9 6-13,-9-6-12,3 15-1,-3-3-7,-1 4 2,-6 16 5,3-10-22,-2-2 3,1 1-2,0 2 0,0-2-1,0 0-2,1-5 0,0 1 5,3-4 9,0-1 16,2-1-2,4-1-2,0-2-11,3 0-3,13 3-16,-11-6-46,2 0-50,0 0-77,0-1-68,0 3-92,0 0-32,-1 0-69,-2 5-502,-1-3-509</inkml:trace>
  <inkml:trace contextRef="#ctx0" brushRef="#br0" timeOffset="550711.6501">13613 3738 865,'-31'3'381,"5"-2"-47,3-1-11,2 0 0,1 0-26,7 0-39,0 0-42,13 0-55,-10-4-7,10 4-17,10-8-2,9-2-1,11 0-10,17-1-14,18-6-15,16 2-10,6-4-9,26-1-11,8 1-5,7-1-6,1 4-20,5 0-1,-2 2-8,2 2-3,-4 2 6,-2 1 21,1 0 14,-5 1 40,-24 1-4,87-6 116,-102 6-108,-9 2-6,-15 1-4,-6 0 24,-6 1 13,-10 0 9,-4 1 8,-7 0-4,-3-1-6,-5 3-9,-1-4-23,-2 3-15,-5 1-17,2-1-14,8-1 28,-22 2-118,18-3-52,-18 3-78,12-1-79,-12 1-123,13-3-155,-13 3-164,0 0-818,0 0-1123</inkml:trace>
  <inkml:trace contextRef="#ctx0" brushRef="#br0" timeOffset="557001.1122">18521 3998 82,'0'0'359,"0"0"-75,2-5 282,5-1-289,-7 6-5,0 0-10,5-10-20,-5 10-26,0 0-5,2-10 1,-2 10-6,0 0-24,1-11-1,-1 11-21,0 0-19,0-13-20,0 13-7,-1-12 73,1 12-107,0 0-21,-4-13-12,4 13-3,-6-9 2,6 9-15,-9-11-13,3 5-10,-1 1 5,-2-2-4,-2 2-3,0-2 2,-3 2 1,0-1-7,-2-1 2,-2 2-8,-4 0 10,-3-1-18,0 2 8,-2 0 5,0 0 6,-3 2-3,0-1 3,1 0 0,-1 3 2,2-1-11,-2 1 4,0 1 1,0-1 0,-40 8-2,36-4 0,-1 1-19,0 1 17,3-1 7,-3 2-6,4 1 5,-2-2-1,0 3 13,0-1-13,-5 4 5,0-1-51,1 0 56,-2 4-49,3-2 61,-37 16-19,38-13-28,0-1 54,1 2-4,-1-1 6,2 3-2,0-2-8,2 0-6,0 1-1,1 0 0,0 1-54,1 1 65,3-3-5,1-1-6,2 1-3,-22 20 2,23-17-6,2 1 0,0-1-7,0 2-3,2-1-32,0 1 50,1 2-46,1-4 46,2 3-30,-1 1 35,4-2-43,-2 0 42,5 0-39,-1-2 40,-4 26-51,8-24 59,0-1-43,1 4 36,1-1-37,1 1 42,-1 0-60,3 1 65,0-1-46,-1 3 40,1-2-39,1 0 37,-1 1-50,1-1 44,2 0-31,-1 0 41,1-3-41,0 2 31,0-1-35,2-3 28,-1 0-26,2 0 35,1 0-35,-1-1 38,2-2-38,2 1 32,-1 0-29,1 0-4,1-2 11,-1 2 0,16 15 5,-15-19-8,3 1 4,-1-1-26,0 1 30,0-2-22,1 0 26,0 0-27,0 0 30,1-2 0,-1 2 1,2-2-1,1 1-1,1-1-8,2 0 8,25 14 8,-19-15-9,2 2-3,-2-1-1,2-2 9,-2 0-10,-3-2 0,1-1 3,0 0 3,0-2 24,2 1-35,-2-1 4,2-1 9,1-2 18,-1 1 0,30-1 30,-28-2-26,0-1 8,1 0 11,0-2-4,5 1-3,-1-3-7,0-1 2,0 2-5,0-2-6,-2 0-5,1-1-4,0 0-1,-2-1-4,0-1-2,31-8 28,-30 5-2,-2 2 7,1-2-6,0 2 3,-1-2 4,6-4-4,-8 3 0,3-1-2,-3 0 2,1-1 6,-1 2 3,-1-3-1,-1-1-7,1 2-5,27-21 35,-30 19-25,1 0-3,-2 1-13,0-1 3,0 1 2,-3 0 0,1-1-7,0-1-5,-2 0-1,1 1 0,-4 2-2,0 0 4,2-3-13,0 0-1,16-18 14,-19 19-19,0-1 9,1 0-4,-2 0 8,-2 1 8,2-1 10,-2 0-17,-2 1 4,3-2-12,-3 2 8,-1 0-9,2-3 7,-1 1-22,-1 0-3,8-20 10,-8 20 0,-2 0-3,1-2-37,0 2 42,-2-2-37,2 0 43,-2 1-34,0-1 41,1 0-40,-1-2 33,0 0-36,-1-1 28,1-2-25,-2 3 35,4-24 1,-4 23-27,-2 0 36,-1 4-37,0-4 40,-3-1-36,1 1 26,-3 2-1,0-2-1,-2 2 3,0 1-1,-4 1-5,0-1-4,0 1-3,-4-2 1,-12-11-4,15 16 3,-2 0-40,1 4 49,0-1-39,-1 0 32,4 4-32,0-1 37,0 3-44,1-2 41,2 3-37,-1 2 20,0-2-47,1 2-11,-1 0-24,-2 1 1,10 4-17,-19-5-29,7 4-38,0 2-94,-2 1-60,0 1-126,-2 1-135,1 4-139,-2-3-584,-1 4-911</inkml:trace>
  <inkml:trace contextRef="#ctx0" brushRef="#br0" timeOffset="558789.6497">22439 1535 65,'0'0'347,"0"0"-95,-10-3-46,10 3-22,0 0-25,0 0-3,0 0 13,0 0-7,0 0-9,-12-2-8,12 2-11,0 0 2,0 0-4,0 0-5,0 0 0,-11-6-3,11 6 14,0 0 1,0 0-1,-6-5 12,6 5 11,0 0-10,-5-8 11,5 8-29,0 0 10,-6-14 109,6 14-161,0 0 31,-5-10-44,5 10 23,0 0-40,-4-10 21,4 10-34,0 0 9,0 0-43,-4-12 21,4 12-28,0 0 5,0 0-24,0 0 28,0 0-16,0 0-22,0 0 34,-2 15 0,2-15-6,-2 22 3,1-5-13,-2-1 4,2 1 21,1 2-14,-1-1 18,1 1-21,1 0 15,0-1-17,2 0 15,0-1-14,0 0 10,2-4-7,2 2 1,-1-2-6,2-3 16,1-1 14,3-1-25,0-3 4,1-3 18,0-2-25,5-2 16,-3-2-21,5-4 17,-2-2-14,22-21-4,-20 12-23,1-8 4,-1 0-7,-1-3 6,-2 0-10,-3 5 8,-2 1 15,0-1 41,-5 4-25,3 4 20,-3-2-28,-1 5 24,-1 2-29,-1 2 17,3-5-25,-7 15-9,0 0 35,0 0-25,0 0 27,-3 15-20,0-3 23,1 2-15,-1 3 10,3 0-10,0 0-9,1 0-7,2 2-51,3-2 2,2 0-45,1 2-73,2-3-102,4-2-140,7 3-184,2-6-476,4-2-702</inkml:trace>
  <inkml:trace contextRef="#ctx0" brushRef="#br0" timeOffset="562117.6545">22809 1731 83,'0'0'347,"0"0"-111,0 0-20,0 0-47,-4-9 5,4 9-41,0 0 32,0 0-40,0 0 140,0 0-142,-5-8-14,5 8 8,0 0-20,0 0 14,0 0-14,0 0 8,0 0-13,0 0-6,0 0-3,0 0-8,0 0-8,-4-9-8,4 9 5,0 0 56,0 0-54,0 0 1,0 0 6,0 0 6,0 0 4,0 0-4,0 0 1,0 0-11,0 0-7,0 0-6,0 0-15,0 0-2,0 0-12,0 0-6,0 0-23,0 0 24,0 0 0,0 0-10,0 0-5,0 0-4,0 0 4,0 0-2,0 0 3,0 0-7,0 0-2,0 0 10,0 0-1,0 0-2,0 0-1,0 0 14,0 0-10,0 0-6,0 0-1,0 0-5,0 0-2,0 0 13,0 0-6,0 0 2,0 0-11,0 0 10,0 0-8,-5-6 7,5 6-1,0 0 4,0 0-9,0 0 3,0 0 4,0 0-6,0 0-3,0 0 7,-10 3 2,10-3-3,0 0 2,0 0 1,0 0-2,0 0 5,0 0 1,0 0-5,0 0-7,0 0 2,0 0 8,0 0 4,0 0 2,0 0-2,0 0 3,0 0-4,0 0 20,0 0 0,0 0 7,-11 0 9,11 0-3,0 0 2,0 0 4,0 0 10,0 0 28,-8-5-48,8 5 5,0 0-29,0 0 22,0 0-29,0 0 20,0 0-15,0 0 8,0 0-17,0 0 19,0 0-7,0 0 0,-8-7-13,8 7 17,0 0-18,0 0 29,0 0-25,0 0 27,0 0-25,0 0 14,0 0-15,0 0 14,0 0-22,0 0 10,0 0-12,0 0 13,0 0-20,0 0 21,0 0-20,0 0 12,0 0 9,0 0-15,0 0 13,0 0-15,0 0 7,0 0-3,0 0 10,0 0-18,0 0 15,0 0-6,0 0 17,0 0-19,0 0 39,0 0-16,0 0 45,0 0-20,0 0-26,0 0 12,0 0-16,0 0 5,0 0-12,0 0 6,0 0-12,0 0 13,0 0-11,0 0 7,0 0-18,0 0 16,0 0-21,0 0 16,0 0-10,0 0 0,0 0 5,0 0-8,0 0 9,0 0-14,0 0 20,0 0-9,-7 7 7,7-7-11,0 0 15,0 11-11,0-11 8,0 11-22,0-11 33,0 15-26,0-15 28,0 14-15,0-14-4,0 15-3,0-15 3,0 19 0,0-19-2,0 24 3,0-10-2,0-1 3,0 2-14,0 1 10,0 1 1,-1 16 9,1-15-1,-2 0-2,2-2-3,0 3-4,0-2 6,-1 0-4,1-2 19,0 2-9,0-3 1,0 1-10,0-1 15,0-1-16,-1 1 15,0-2-19,1 13 18,0-25 5,0 22-22,0-22 11,0 16-13,0-16 14,0 16-10,0-16 14,-2 11-14,2-11 19,0 12-18,0-12 18,0 0-20,-1 13 11,1-13-7,0 0 14,0 0-12,0 11-16,0-11 10,0 0 25,0 0-21,0 0 21,-1 12-31,1-12 25,0 0-25,0 0 24,0 0-15,0 0 12,0 0-12,0 0 6,-2 12-8,2-12-3,0 0 16,0 0-15,0 0 10,0 0-12,0 0 9,0 0-11,0 0 15,0 0-15,0 0 19,0 0-27,0 0 26,0 0-18,0 0 12,0 0-11,4 7-16,-4-7 31,0 0-22,12 2 25,-12-2-20,15-2 24,-15 2-29,20-1 22,-6 0-15,4 1 23,2-3-29,7 2 25,3-2-17,8 1 16,4-1-16,7 0 21,4 0-24,4 1 13,4-1-24,1 2 28,2 0-16,12-1 10,1 4-6,0-2 14,-2 1-17,-11 0 18,1 2-16,-3-1 12,-1 1-15,54 3 7,-59-4 8,-4 2-11,-2-1 18,-3-1-21,-8 0 17,3 1-12,-4 0 9,-2 0-15,-1-2 19,-6 2-23,0-2 22,-2 0-25,-6 1 27,2-1-21,11 1 31,-20 0 3,0-2-19,-1 0 22,-13 0-25,18 2 26,-18-2-22,18 1 16,-18-1-16,15 0 13,-15 0-26,13 0 23,-13 0-22,0 0 14,16 0-8,-16 0 22,0 0-19,13 0 37,-13 0-11,0 0 38,9-1-18,-9 1 21,0 0-34,10-7 12,-10 7-28,6-11 22,-6 11-40,4-17 25,-1 6-31,-1-5-25,6-25-64,-4 18 48,0-3 4,0-5-1,-1 2 29,1-2-9,0-1 19,0 3-14,2-2 29,-4 5-4,0-1 26,0 1-20,-1 1 22,1 3-25,0-2 14,2-15-26,-4 22 9,2-1 5,-1 1-4,-1 3 0,1 1-2,0 0 2,0 1-13,-1 12 8,2-20-2,-2 20-3,1-18 8,-1 18-9,1-14 2,-1 14 0,0-13-3,0 13 4,0 0-5,0-14 1,0 14-6,0 0 7,4-11 0,-4 11 1,0 0-2,0 0 0,0-14 0,0 14-1,0 0 3,0 0 4,0 0-4,0-5-6,0 5 8,0 0 4,0-12-1,0 12-5,0 0 3,0 0-3,0 0 5,0 0-11,0 0 7,0 0 2,0 0-5,-9-7-3,9 7 13,0 0-5,0 0-7,0 0 2,0 0 4,0 0 4,-9-4 6,9 4-15,0 0 3,0 0-4,0 0-2,0 0-1,0 0 6,0 0 1,0 0-7,-11-1 5,11 1-1,0 0-1,-14 2-1,14-2 3,-14 7 3,5-2-4,-2 3-9,-2-1 28,-3 1-27,0 1 25,-2 3-23,-1-3 19,2 1-17,-1 0 23,3-1-22,0-1 20,-11 9-11,13-11-20,4-1 29,-4 1-14,6 0 14,-2-2-23,9-4 19,-14 10-15,14-10 18,-12 6-17,12-6 21,-8 7-25,8-7 23,-9 5-22,9-5 21,-9 7 5,9-7-11,0 0 31,0 0-17,0 0 28,0 0-24,0 0 20,0 0-32,0 0 16,0 0 2,13-7-30,-5 2 13,1-2-16,4 1 28,2-2-27,4-3 17,0 0-23,8-1 1,1-1 2,1 0 4,2 3 4,3-5-5,3 4 7,2 0 1,-7 0 3,0 3 4,-2 1-1,-7 2 5,0-2-6,-5 3-3,15-1-6,-20 4 1,1 1-7,-3 1 2,-11-1-4,21 4 10,-13-2-5,1 3 1,-9-5-8,14 10 7,-7-4 28,-1 0-31,-1 2 24,2 1-27,0 0 28,8 15-149,-5-12-60,0 3-77,1 0-128,1 2-116,-1-1-123,1 0-770,-2-1-1004</inkml:trace>
  <inkml:trace contextRef="#ctx0" brushRef="#br0" timeOffset="562935.8267">24106 1074 296,'0'0'326,"0"0"-25,0 0-57,0 0-37,0 0-14,2-9-15,-2 9-15,0 0-2,0 0-4,0 0 1,0 0 2,0 0 0,0 0 4,0 0-7,0 0-10,0 0-8,3-9-22,-3 9-19,0 0-15,0 0-18,0 0-12,0 0 12,0 0-35,0 0-18,0 0 0,0 0 1,0 0-9,0 0-1,0 0-1,0 0 0,0 0-2,0 0 9,0 0 0,0 0 5,0 0 17,0 0 7,0 0-16,0 0 20,0 0-4,0 0-9,0 0 4,0 0-17,0 0-3,0 0-6,0 0-1,0 0 6,0 0-2,0 0-3,0 0 3,0 0-8,0 0-42,0 0-238,0 0 36,0 0-19,0 0-58,0 0-63,0 0-468,0 0-395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11T04:36:50.561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11401 3578 54,'0'0'484,"0"0"-124,0 0-53,0 0-62,0 0 173,0 0-212,0 0-20,0 0-13,0 0-8,4-10 0,-4 10-4,0 0-12,0 0-12,0 0-7,0 0-16,-4-11-8,4 11-6,0 0-3,0 0-18,-3-5 68,-2-4-96,5 9-7,0 0-5,-9-6-20,9 6 3,-9-6-8,9 6-3,-13-5-3,13 5-8,-13-2-1,13 2 5,-15-4-11,15 4 6,-16 1-8,16-1 12,-23 4-10,12 0 6,-3 1-8,0 2 11,0 0-12,-3 2 7,1 2 1,1 1 4,-2 1-5,3 3 7,-1-4-8,1 5 12,1-3-10,1 4 9,-9 11-2,14-15-7,0-2-28,1 4 43,0-3 4,4 0 6,1-2 5,-1 2 1,4-4 10,0 1-8,5-2-5,-1 0 4,2-3-7,4 1-3,0-4-2,18-1 15,-13-3-23,1-2 2,1 0 2,-1-4-11,1 0 5,-1-1 1,0-2-2,-3-1-2,-2 1 2,-1-1 0,-2 2 14,-1 0 18,-3 1-2,0-1-5,4-7 5,-10 17-28,5-15 3,-5 15-7,6-12 8,-6 12-13,2-9 6,-2 9-6,4-11 0,-4 11-6,0 0-5,5-10-4,-5 10 0,0 0-8,4-8-11,-4 8-60,0 0 52,5-10-5,-5 10 9,0 0 4,0 0 10,0 0 1,7-4 8,-7 4 0,0 0-2,11 4 1,-11-4 5,8 7-3,-2 0 10,-2 1-4,7 15 2,-6-9 5,1 2-1,-2 0 0,2 3 9,-2 2-5,2-2-1,-1 2 4,1-2 9,2 2-54,-1-2 63,-1 0-3,4-1-38,-1-1-25,1-1-54,17 11-305,-12-16 75,0-3-53,1-2-63,-3-2-367,1-4-342</inkml:trace>
  <inkml:trace contextRef="#ctx0" brushRef="#br0" timeOffset="512.9991">11690 3445 208,'-7'-15'604,"3"-2"-157,-2 3-80,-2-1-95,1 1-31,-1-1-62,-4-2-15,-1 2-19,0 1 17,-3 1 2,-3 1-1,-1-3-28,-32-8 78,23 14-113,-2 2-25,-1 1-7,-3 1-20,1 3 4,3 1-13,-6 2 8,-1 3-4,1 1 5,-4 3-12,-2 2 1,3 4-8,1 3 4,0 3-3,-38 37 49,36-22-38,5 1 9,1 3-7,4 2-1,2 2-7,2 3 2,5-9 5,4 5-4,0-3 0,4 1-38,1 1 52,3-1-41,4 0 40,2-6-1,3 33 38,3-33-46,3-2-3,3-2-5,5 5 5,2-4-1,5-2-8,4-4-20,4 0 21,3-4-1,4 0-34,1-5 42,5-2-36,2-3 34,-1 1-6,3-4-2,-6-6 4,2 1 6,1-4 4,3-2 7,2-3 1,-1-3-3,-4-3-15,0-3 3,0-3-15,-3-1 12,-3-7-15,-2 0 8,-4-4-21,-2-2 18,18-38-7,-27 33 1,-7-1 36,1 0-6,-7 4 4,-3 0-3,-3 1-10,-3-2-8,-7-2-11,-2 1 0,-4 3-2,0 1-3,-4 2-4,2 3-4,-1 5-18,-18-16-139,22 25-10,0 0-108,2 5-147,-1 3-68,14 5-62,-19-1-170,8 3-319,11-2-649</inkml:trace>
  <inkml:trace contextRef="#ctx0" brushRef="#br0" timeOffset="1031.9988">11709 4019 588,'0'0'604,"0"0"-133,0 0-88,0 0-80,0 0-72,-5-7-43,5 7-38,0 0-29,0 0-19,0 0-16,0 0-14,0 0-12,0 0 15,0 0-46,0 0 8,0 0 4,16 8-1,-6 0 20,2 3-3,3 5-9,3 3-4,4 7-1,1 1-13,6 5 42,3 6 27,3 3 2,2-3-6,45 39 68,-38-41-89,1-1-59,2-1 54,-3-3-58,0-2 53,-6-4-60,-4-1 65,1-2-54,-3-1 9,-1-1-4,-6-5-6,0-3-6,-5-1 1,-2 0-13,13 8-70,-19-14 32,1 2-97,-4 0 12,1-2-99,-10-5 25,15 8-98,-15-8-6,14 4-79,-14-4-37,10 3-390,-10-3-344</inkml:trace>
  <inkml:trace contextRef="#ctx0" brushRef="#br0" timeOffset="1476.9971">12805 4668 335,'0'0'526,"2"-9"-67,-2 9-61,4-10-46,-4 10-47,0 0-45,5-17 222,-5 17-253,0 0-18,2-11-20,-2 11-92,0 0 20,0 0-26,0 0-20,0 0-19,0 0-63,0 0 59,10 6-53,-8 3 47,0 1-55,0 5 68,0 19-13,-1-13-50,-1-3 53,0 4-58,-1-3 56,1 2-52,-2 2 64,0-4-55,2 1 82,0 0-50,-4-2 49,2-3-62,0-1 43,0 1-57,2-4 49,-2 9 12,2-20-68,0 12 51,0-12-50,8 5 36,-8-5-47,11 3 36,-11-3-48,15 0 40,-15 0-50,20 0 51,-20 0-52,23 1 42,-12 2-53,1-1 46,9 5-21,-11-3-22,-1 1 65,-9-5-56,13 7 58,-13-7-53,10 9 62,-10-9-46,0 0 54,-3 16-34,-4-11 27,7-5-41,-15 10 36,3-4-39,1-4 36,-12 5-39,10-5-84,13-2-8,-27 0-113,14-2 3,-1 2-59,3-4-70,-1-1-87,2-2-83,3-3-375,0-3-445</inkml:trace>
  <inkml:trace contextRef="#ctx0" brushRef="#br0" timeOffset="1931.0015">13006 4451 602,'0'-14'519,"0"2"-112,-4 0-102,2 2-51,-4-1-67,1-1-11,-1 2-27,-2-1 27,0 4-15,1 0 13,-2 0-28,-11-3 98,6 7-130,0 3-46,1 0 5,-3 5-11,-1-1-7,-3 5 42,3 2 3,-5 5-21,2 2 5,1 4-27,-2 5 23,0 4-16,0 2 64,4 2-58,-18 40 57,21-36-41,1 2-47,1-1 29,5 0-36,-2-1 32,5 1-53,-2-6 64,5 0-42,2 0 25,2 0-22,2-3 25,0 1-27,3-1 23,-1 0-9,18 25 46,-7-27-42,2-3-4,4-1 2,2-2 22,0-5 3,1-1-3,1-5 8,1 0-9,2-3 9,3-3 2,-1-2 0,-3-4-4,5-2 8,-3-3-10,37-21 23,-32 6-61,-6-8-19,5-9-29,-6-4-6,-1-5-7,-8-5 4,0 4 4,-7 2 3,-1 4 7,-6-2 19,-3 2 10,-2 8 7,-4 0-9,-2 1-27,-19-25-3,5 30 16,-4 1-22,-1 6 13,-3 5-44,-1 1-34,-2 2-50,1 5-84,2 0-55,-1 4-204,1 3-95,-1 2-166,2 2-592,-1 0-928</inkml:trace>
  <inkml:trace contextRef="#ctx0" brushRef="#br0" timeOffset="2650.9987">13412 5222 193,'0'0'770,"0"-11"-186,0 11-113,0 0-89,0-15-88,0 15-62,0 0-51,2-12-36,-2 12-31,0 0-24,11-5-19,-11 5-10,0 0-4,20 2 0,3 8 72,-6-2-62,2 4-7,6 6-38,6 3 96,3 4-61,10 6 58,4 4-39,4 2-4,3 4-15,3 2 41,-1 1-61,1 3 35,-1 0-50,14 10 54,-14-10-60,3 1-3,-1-1 25,1-1-28,-3-3 6,-1-2 0,-5-2-28,-1-3 47,-1-4-24,-6-1 38,-7-7-25,-2-4 23,-4 1-16,-4-6 10,-2-2-30,10 9 43,-19-13-5,-5-3-11,3 0 21,-3-1-23,-10-5 14,15 8-36,-15-8-26,10 4-104,-10-4-62,0 0-83,12-5-22,-12 5-33,0 0-33,0 0-17,-6-15-328,6 15 360,-6-7-62,6 7-274,0 0-180</inkml:trace>
  <inkml:trace contextRef="#ctx0" brushRef="#br0" timeOffset="2982.9962">15092 6140 461,'15'-2'438,"-15"2"-80,15-5 201,-15 5-317,0 0-5,13-4 36,-13 4-68,0 0 44,0 0-69,0 0 33,0 0-85,-4-9 37,4 9-82,-11-1 46,11 1-47,-19 4 2,6 1 10,-15 7 80,13-2-96,-3 0-25,3 4 21,1 0-28,1 1 31,-1 0-31,5 3 30,0-1-8,0 0-13,4 0 3,1-2-2,2 1 5,1-1 10,4-2 4,6 15 65,2-17-83,-1 0-11,3 0-7,3-2-10,-2-2-17,3-2-40,2-1-65,-3-1-101,1-1-37,-2-1-59,0-2-15,0-4-137,0 1-16,-2-1 5,-1-1-77,-1 0-276,-2-4-334</inkml:trace>
  <inkml:trace contextRef="#ctx0" brushRef="#br0" timeOffset="3400.9981">15239 6128 468,'-5'-19'393,"-2"2"16,0-3-119,-1 3 41,-2-2-23,-3 1-34,2 0-21,-2 1-32,-2 2-2,0 0-65,-3 2 50,-20-10 79,17 14-199,-1 4 40,0 0-56,1 3 59,-1 2-66,-3 3 53,1 1-74,-5 3 63,1 5-61,0 2 53,-1 5-62,-1 3 9,2 1 6,2 3-12,-24 32 15,26-24-39,4 2 25,-1 1-32,5 4 36,-1-2 0,4 4-9,2-3-5,3 2 5,5-6 24,2 1-4,3-3-6,5 7-11,4-4-1,2 0-27,21 32 36,-12-38-12,3-1-21,2-4 23,0 0-20,1-5 29,2 0-4,-3-7 23,2-2 14,2-2 7,-1-2-9,4-4-11,-3-4-14,4-1-8,0-3-7,41-22 24,-39 6-31,1-5-36,0-12-6,3-4 3,-7-4 1,-4-3-2,-2 0-10,-6-2 20,-4 7 13,-5 2 40,-3 1-16,-2 0-1,-5 5-13,-3 2 6,-5-30 20,-4 33-32,-2 2-21,-2 3-46,-4 0-52,-7 2-66,-4 0-78,-1 4-40,-4 4-139,3 3-35,-2 5-126,0 0-629,1 1-829</inkml:trace>
  <inkml:trace contextRef="#ctx0" brushRef="#br0" timeOffset="4077.9944">15441 6558 6,'0'0'607,"0"0"-169,-7-7-97,7 7-78,0 0-50,0 0-41,0 0-33,-7-9-28,7 9-19,0 0-4,0 0 8,10-6 4,-10 6 5,0 0-2,17-4-2,-17 4-7,21 0-10,-8 0 1,2 0 5,4 2 12,6 1-62,2 1 55,6 1-57,10 3 98,55 13 111,-32-7-163,4 1 33,6-1-71,2 1 43,6 1-70,1 0 49,2-2-65,3 3 50,-1-2-61,1-3 7,-2 0 0,-2-2 56,-3 1-59,-1-3 17,69 10 33,-79-9 0,-5-2 18,-8 0 6,-4-2 2,-1 2-2,-2-3-38,-2 3 23,-2-4-37,-9 0 21,-2 0 3,-3 2-19,-6-3-4,-2-1-16,-5 0-53,15 3-129,-22-2 9,-1-2-54,-2 1-18,-11-1-144,20 1-40,-20-1-66,13 2-434,-13-2-496</inkml:trace>
  <inkml:trace contextRef="#ctx0" brushRef="#br0" timeOffset="4608.9944">18644 6749 178,'12'-4'674,"-3"1"-120,-9 3-168,14-7-7,-14 7-124,14-7 12,-4-1 159,-10 8-241,6-6 52,-6 6-60,9-3 46,-9 3-86,0 0 22,9-7-93,-9 7 35,0 0-81,0 0 42,0 0-65,0 0 36,0 0-35,3 14 46,-6-2-46,-2 3 22,-2 2 5,0 3-33,-1 1 50,1 3-52,-3 1 41,1 0-35,0 0 50,1-3-38,1 0 37,1-1-30,-1-1 35,1-1-33,1-2 21,-5 13 5,6-16-38,0-3 23,2-3-28,-1 2 30,3-10-10,-5 15 53,5-15 2,-4 9 40,4-9-10,-5 9-2,5-9-38,0 0 2,0 0-28,-11-3 2,2-8 3,9 11-40,-11-13 14,4 6-20,0 0 12,-1 1-22,-1 1 15,0-2-20,-1 2 23,-2 0-22,0 2 17,-2 3-19,2 0 18,-1 0-17,-4 2 21,-12 9-23,15-3-1,1 0 24,1 3-1,0-1 1,3 1-2,0 0 0,2 2 0,1-1 3,4 0 2,2-12 6,0 21 4,2-12-1,4 2 0,1-2-2,12 7-13,-5-10-44,-2 1-51,5-4-64,-3-1-90,1-2-61,-1 0-47,5-1-157,-3-2-54,4-5-516,-2-1-700</inkml:trace>
  <inkml:trace contextRef="#ctx0" brushRef="#br0" timeOffset="5095.9959">18822 6806 636,'-3'-13'476,"0"1"-49,-1 2-143,-4-2 2,1 2-122,-2-1 15,0 3-93,-4 0 34,1-1-52,-2 4 67,0 0-59,-1 1 58,-2 0-54,-1 1 44,-21 5 43,18 0-115,-3 2 49,1 4-55,-5 0 68,0 6-56,-4 1 42,5 1-65,-2 2 65,-2 3-40,2 3 4,0 1-7,3 0-23,-1 2 54,4 1-18,0-1 31,1 3-20,3 0 15,5-4-15,-1 0-11,3-1 3,3 2-29,2 0 21,-1-4 1,4-1 4,2 0-8,2-1-3,2 1 57,5 0 14,4 4-26,21 21 61,-8-22-96,0-3-18,5-1 8,1-4-13,3 2 7,1-5 1,-4-5 7,3 2 14,2-6 20,0 1 9,4-3-5,2-3-5,1-3-21,4-3-6,50-11 25,-50 3-61,0-4-1,-3-1-12,-4-1 88,-3 3 64,-4-2 24,-2-4-17,0-9-172,1-6-54,-7 2 23,-2 0 17,-5 0 43,-4-2-26,-3 3 22,2-27 25,-11 34-29,-2 2-1,-3-6-28,-4 5 29,1 0-18,-2 3 22,0 5-28,-1-1 23,-2 2-25,-5-2-82,-2 0-91,-5 5-31,-7-4-26,0 4-25,-30-7-459,31 13 240,-6 1-189,3 1-59,-5 3-641,0-1-965</inkml:trace>
  <inkml:trace contextRef="#ctx0" brushRef="#br0" timeOffset="7866.9999">10438 5642 638,'0'0'680,"-7"4"-172,7-4-126,-9 7 107,9-7-323,-9 10-30,9-10-28,-9 15-21,4-6-16,5-9-11,-7 15-11,7-15-4,-7 14 4,3-5 7,4-9 2,-3 13-3,3-13-5,1 12 1,1-2 44,-2-10-50,9 7-5,-9-7-4,15 3-2,-15-3-2,17-3-5,-6-1-5,0-1 1,-3 0 3,4-3 15,-2-1-53,-2 1 55,-1-3-60,-1 1 42,-2 0-40,-1 1 53,-3 9-59,0-20 39,0 20-55,-8-16 53,-1 10-55,-1 2 61,-4 0-62,-2 4 58,-3 1-57,-2 4 56,-1 2-51,-5 5 57,1 3-50,-31 28 95,31-17-84,1 0 78,4 1-57,5-3 64,2 1-47,3-2 55,2-1-61,5-1 60,2-4-46,3 0 52,3 1-56,5 1 4,1-2-2,6-3-3,25 12 18,-15-16-41,3-1-40,-3-4 2,1-2-110,-1-1-14,2-3-139,-2 0-26,1-4-143,-3-3-553,2-5-628</inkml:trace>
  <inkml:trace contextRef="#ctx0" brushRef="#br0" timeOffset="8245.9972">10487 5454 541,'-17'-8'431,"-3"0"-92,-2 1-62,-2 0-36,-1 4-16,-2 0-13,-2 2-8,0 2-16,-5 2 0,-36 9 77,36-4-197,-5 5 53,2 6-38,2 2 55,-1 3-61,-5 8 79,4 4-14,3 0-26,2 5 20,3 3-58,6-5 58,4-1-66,3 3 48,3 0-61,1-3 49,5 33-25,10-35-40,2 3 21,7 2-8,3-4-5,5-1-5,4-2-5,9 5-6,5-5-4,2-1-3,7-4-5,1-5-3,6-4-2,5-2-4,-8-6-3,3-3 0,0-4 0,2-3-5,1-4 1,-2-3 6,0-3-9,5-5-2,-4-7-2,-4-2-40,-4-3-7,-4-4-62,-4-7-8,-5-3-32,-6-4 38,13-59-112,-27 47 116,-9 6 79,-3-1 3,-6 1 106,-3 1-22,-8 2 7,-2 5-5,-11-5 9,-6 5 33,-3 4-52,-5 6 27,3 6-57,-3 5 29,-1 4-46,-44-5-7,49 17-56,5 4-130,-3 5-31,-3 7-187,3 4-66,0 8-642,5 0-733</inkml:trace>
  <inkml:trace contextRef="#ctx0" brushRef="#br0" timeOffset="9850.0056">11522 7700 179,'0'0'454,"0"0"-116,2-11-4,-2 11-57,0 0-42,-2-18-9,2 18-5,-3-17-1,3 17 38,-4-19 38,2 9 2,-1-8 221,3 18-320,-7-15-35,7 15-31,-6-13-32,6 13-22,-8-11-18,8 11-17,-10-5-13,10 5-7,-15 0-7,7 4-5,-2 1-33,-2 4 37,1 0-36,-14 22 46,13-9-3,-1 2 36,1 1-33,2 3 36,1 1-35,-1 3 33,2-1-25,2 0 22,1 2-10,-1-1-9,3 0-6,0 0-28,0-1 25,0-3-29,1 26 26,-1-28-3,-1-1-54,0 0 11,-2-3-68,-1 1-8,-1-3-74,-2-1-7,-3 0-52,0-4-21,-3 0-39,-2-3-20,-2-3-7,-4-3-14,-1-2 73,-23-3-138,21-2 288,2-3 43,1-2 14,2 2 31,1 0 23,3-2 31,3-1 48,0 2 29,3-1 18,5-1 7,-2-1 24,9 8 32,-4-20 15,7 12-2,0-6-14,7 1-17,3-3-24,6-4-4,9-4-41,1 3 18,5-1-39,2 0 12,0 1-41,2 3 6,4 0-92,-3 0-32,2 3-73,1 0-72,-4 3-97,31-11-513,-41 13-118,-2 0-510</inkml:trace>
  <inkml:trace contextRef="#ctx0" brushRef="#br0" timeOffset="10247.9945">11538 7403 766,'-16'-18'706,"0"4"-211,1 0-52,-1 2-159,-1 1-6,-19-3 80,19 10-251,-3 3 38,1 1-63,-3 3 36,0 2-55,-5 5 61,-5 6-49,1 6 8,-1 3 12,-1 4 2,-4 10-46,1 4 31,-1 2-38,2 2 49,-29 54 105,35-45-114,4-1 23,2-1 2,6 2-4,3-8-15,4-2-2,3-1-25,3-1 10,3-5-24,5 5-2,1 0-6,5-3-3,4 0-10,-1-3 2,30 35 45,-19-41-29,2-2-1,3-2-7,6-4 6,2-2-15,1-3 8,3-2-9,2-4 15,1-4 9,4-4 31,-6-4 12,6-3 7,-1-5-31,1-4 35,48-33-37,-47 8-112,-3-6 23,-3-9-22,0-4 7,-7-6-4,-5-1 7,-2-4-2,-5-1 5,-2 4 10,-9 0 9,-5 4 23,-2 9 15,-6 1 3,-3 3-7,-19-41 3,4 48-23,-13-5 2,-3 2-6,-4 4 4,-6 5-8,1-1 9,1 4-36,4 7-58,0 2-85,2 0-112,1 3-157,0-2-72,3 0-138,-1 0-729</inkml:trace>
  <inkml:trace contextRef="#ctx0" brushRef="#br0" timeOffset="11100.9951">11044 4325 303,'0'0'333,"4"-14"-56,-4 14-22,4-15-31,-4 15-60,4-12 27,-4 12-31,3-14 23,-3 14-25,3-15 2,-3 15-21,6-11 19,-6 11-11,0-13 21,2 3 117,-2 10-171,0 0-11,1-14-30,-1 14-10,0 0-26,1-12 0,-1 12-20,0 0 2,0 0-13,0 0 10,-17 5-15,6 4 10,-4 7-17,-2 4 13,-7 11-11,-8 10 17,-1 8 13,-4 5 9,-2 4-3,0 5-37,-9 18 72,2-3 14,10-12-5,0-3-10,1-3 8,3-3 11,3 0-31,2-7 1,1-1 46,-16 28 18,26-40-100,-3-4 41,3 1-41,1-4 19,3-4-27,0-1 7,3-6-11,2 0 33,-3-2-37,5-3 26,-2-1-81,3-4 25,1 1-87,-1-2 17,-4 6-309,8-14 81,0 0-214,-3 9-509,3-9-665</inkml:trace>
  <inkml:trace contextRef="#ctx0" brushRef="#br0" timeOffset="11847.9985">10493 6270 313,'0'0'331,"0"0"-31,0 0-99,0 0 28,0 0-83,0 0 3,0 0 16,0-12 9,0 12 16,0 0 56,0 0-62,1-12 49,-1 12 130,0 0-233,0-17 48,0 17-72,0 0 53,0-12-55,0 12 48,0 0-70,-1-11 34,1 11-62,0 0 23,0 0-59,-2-11 39,2 11-72,0 0 49,0 0-64,0 0 50,0 0-56,0 0 9,2 23 6,-1-3 56,0 6-54,2 9 62,-1 10-45,1 3 57,-2 5-37,2 2 52,-1-1-45,0 3 25,0 10 14,2 45 134,-2-59-94,-2-1 8,2 0-8,-1-3-18,0-3-16,0-9-13,1-1-9,-1 1-8,0-5-6,1-6-13,0 0 3,-2-2-10,1-5-37,1-2-44,-1 12-227,0-16 63,0-2-25,-1-11-160,2 16-133,-2-16-646,0 0-806</inkml:trace>
  <inkml:trace contextRef="#ctx0" brushRef="#br0" timeOffset="12630.9985">11704 7947 5,'0'0'433,"0"0"-96,0 0-58,-12 4-45,12-4-48,0 0-25,-10 6-19,10-6-5,0 0-3,-11 4 6,11-4 2,0 0-4,0 0-6,-10 5-11,10-5 75,0 0-114,0 0-9,-7 5-4,7-5-7,0 0-5,0 0 1,0 0 9,0 0 10,0 0 10,7 6 9,-7-6-7,14-3 13,-3 3 0,2-3-27,26-7 65,-10 2-72,1 0-41,10-3 31,3-2-25,3 0 45,6 0-15,9-3 27,2 2-37,4-2 5,0 0 3,2 0-1,0 1-48,4 0 64,1-2-9,80-12 62,-76 13-94,5 2 15,-4-1-40,2 1 28,-2 0-27,3-1 22,1 0-30,-1 0 23,3-4-28,-2 2 23,4-2-26,1 3 20,-5-3 3,1 4 2,71-17-10,-77 18-19,-5 0 24,-4 0-2,-4 2-12,-2-3 10,-11 5 12,-4 2 7,-4-2 3,-4 0 10,-6 2 23,-5 1 20,-4 1 17,-2 0 14,-3-1 2,13 0 125,-19 2-138,-1 1-10,-2 0-11,-11 4 4,19-5-15,-19 5 13,17-6-16,-17 6 5,15-6-29,-15 6 11,10-3-34,-10 3 15,9-5-22,-9 5 11,14-5-39,-14 5-4,0 0-22,8-5-25,-8 5-39,0 0-23,0 0-41,9-4-13,-9 4-25,0 0-27,0 0-26,8-4-34,-8 4-31,0 0 2,0 0-189,0 0-173,0 0-467,-8-11-763</inkml:trace>
  <inkml:trace contextRef="#ctx0" brushRef="#br0" timeOffset="13554.9965">10585 7243 244,'0'0'270,"0"0"-62,0 0-51,0 0-17,0 0-25,0 0 20,0 0 116,0 0-155,0 0 60,0 0-72,0 0 63,0 0-83,3-9-12,-3 9-13,0 0-6,0 0 0,0 0 71,0 0-40,4 12 52,-4-12-49,1 16 56,0-6-67,-1 3 57,1 4-50,-1-1 43,2 3-60,-2 1 59,0 0-61,0 2 47,0 2-54,0-1 8,1 2 3,-1-1-1,1 0 16,-1-2-6,1 2 11,2 15 19,-2-20-44,1-2-7,-2-3-7,1 0-3,-1 0-2,0-3 12,1 0 5,-1-11 0,2 20-3,-2-20-6,2 13 2,-2-13 0,1 15-27,-1-15 34,4 13 6,-4-13-47,9 6 33,-9-6-35,15 4 29,-15-4-32,23 0 28,-8-1-33,-2 0 28,3-1-31,-1 0 28,3 1-30,-2-1 29,3 1-30,1 0 13,18 0-177,-16-1-15,0 2-91,7 0-73,0-3-181,8 2-337,3-2-434</inkml:trace>
  <inkml:trace contextRef="#ctx0" brushRef="#br0" timeOffset="14611.9946">15144 6866 193,'0'0'539,"0"0"-217,0 0-8,0 0-137,0 0 30,-16-1-103,16 1 63,0 0-51,0 0 80,-8-4-53,8 4 59,0 0-61,0 0 34,-9-3-64,9 3 43,0 0-67,0 0 44,0 0-63,-10-5 52,10 5-58,0 0 59,0 0-41,0 0 31,0 0-57,-4-1 23,4 1-1,0 0-69,0 0 52,-10-6-71,10 6 55,0 0-66,0 0 49,-10 7-42,1-1 84,0 2-48,-3 3 16,-4 3 7,-3 5-26,-8 4 61,-36 30 68,24-20-76,-4 1-22,-2 1-7,-2-1-5,-4 2-9,4-3-14,-2-1-70,1-3-95,1 0-46,9-5-162,1-2-93,-1-1-209,3-4-306,7-5-556</inkml:trace>
  <inkml:trace contextRef="#ctx0" brushRef="#br0" timeOffset="17102.9975">10216 5008 137,'-15'-1'481,"15"1"-84,0 0-43,0 0-38,0 0-30,0 0-24,-11-4-27,11 4-12,0 0-7,0 0-4,0 0-12,0 0-14,0 0-12,0 0-60,0 0 58,0 0-78,-11-3 49,11 3-72,0 0 39,0 0 14,0 0-106,0 0 45,0 0-66,0 0 46,0 0-64,0 0 50,-6 7-58,6-7 58,-3 13-52,3-13 65,-2 20-51,-1-5 59,2 1-63,0 1 55,-3 21-5,2-16-19,0 0 42,0-3-48,0 1 5,1-1 26,-2 0 25,3-1-1,-1-2-10,1 1-6,-1-3-4,1-2 7,1 0 9,0-2 18,3 2 8,9 3 149,-3-10-110,3-3-21,3 1-15,3-4-10,5-3-16,2-1-11,4-5-11,8-5-11,-2-1-14,1-1 2,-1-1-4,-2 0 3,-3 1-16,-4 3 10,21-13 1,-29 17-18,-1 0 8,-2 3-35,-3-1-35,-2 1-59,-1 3-114,-1 0-95,0 0-108,-9 4-54,16 0-97,-16 0-177,13 4-278,-13-4-664</inkml:trace>
  <inkml:trace contextRef="#ctx0" brushRef="#br0" timeOffset="18244.9962">10232 7725 230,'0'0'489,"0"0"-82,-11-5-53,11 5-10,0 0-34,-13-7 0,13 7 227,-9-6-287,9 6 37,0 0-34,-7-7-3,7 7-15,0 0-18,0 0-15,-7-5-11,7 5-13,0 0-6,0 0-11,-7-6-16,7 6-21,0 0-19,0 0 39,0 0-99,0 0-13,0 0-4,0 0-12,0 0-3,0 0-2,11 1-2,-3 5-1,2-2 1,2 6-1,2-2-2,3 3 0,-1-3-1,5 5 11,15 10 27,-17-13-13,2 2 12,-1-4-14,0 2 9,-1-2-13,3 0 6,-2-1-8,-4-1 11,2-2 3,-2 0 23,2-1 15,-4-3 26,0 3 34,-1-3-3,12-6 177,-11-2-210,1-7-74,1-6 17,3-8-38,0-6 15,-3-4-29,1 0 31,-3-2-15,3-4 10,-3 3-15,-1 1 7,0 0-1,1 4 4,-1 2-20,-4 9 17,1 1-52,-1 5 45,-2 3-40,-1 2-58,-1 1-77,1 2-69,-1 5-71,1-3-63,-6 10-117,13-2-106,-13 2-99,12 2-693,-4 4-993</inkml:trace>
  <inkml:trace contextRef="#ctx0" brushRef="#br0" timeOffset="19553.9957">14573 7042 111,'0'0'704,"0"0"-188,0 0-124,0 0-77,0 0-62,0 0-60,0 0 152,0 0-166,-11-2 18,11 2 5,0 0 6,0 0-6,0 0-9,0 0-48,-12-2 18,12 2-57,0 0 10,0 0-49,0 0 19,0 0-40,0 0 14,0 0 9,0 0-65,-9-3 26,9 3-34,0 0 32,0 0-23,0 0 39,0 0-15,13 5 32,-13-5 16,19 5 11,-3-3 8,4 2-9,3-1-4,4 0 3,40 1 87,-29-3-107,1 1 3,-2-1-19,-1 1 3,-6-1-19,-1-1 1,0 1-6,-6-1 5,-1 0-11,-1 0 7,-2 1-5,-5-1 20,0 0 5,-1 0 23,9 1 82,-22-1-57,16 1-7,-16-1-8,16 0-19,-16 0-7,11 0-11,-11 0-10,0 0-7,17 2-5,-17-2-9,0 0-3,11 3-6,-11-3-5,0 0-2,8 9-8,-8-9 3,0 14 15,-3 1-15,-1-1 18,-1 9-11,-5 6 16,-4 7-10,-1 1 10,-1 3-11,-2 0 11,0 0-56,-2 1-81,1 0-83,-5 7-113,-24 47-804,19-47 244,6-9-547,-5-5-1031</inkml:trace>
  <inkml:trace contextRef="#ctx0" brushRef="#br0" timeOffset="20865.7219">17705 6858 58,'0'0'463,"-10"-6"144,10 6-403,0 0 26,0 0-98,-9-6 53,9 6-81,0 0 67,0 0-66,-8-6 50,8 6-69,0 0 54,0 0-67,0 0 60,0 0-81,0 0 46,-4-4 10,4 4-98,0 0 48,0 0-58,0 0 47,0 0-58,15 0 51,-4 3-57,0 0 53,5 1-49,2 0 53,0 0-52,3 3 56,2-1-53,-3 0 83,4 0-41,0 1 58,-1-3-52,-1 3 68,1-1-56,-1-2-3,0 3-8,-4-4-1,0 2 9,-2-2 15,1 1 16,-3 0 10,3-1 4,-6-1 5,3 0-3,10 5 31,-24-7-93,22 3 14,-11 0-37,-11-3 26,16 3-35,-16-3 34,16 3-40,-16-3 34,12 3-40,-12-3 29,0 0-33,17 3 34,-17-3-33,0 0 32,16 2-16,-16-2-29,0 0 47,0 0-33,15 3 33,-15-3-33,0 0 30,0 0-34,0 0 34,10 3-32,-10-3 32,0 0-38,0 0 35,0 0-32,0 0 31,7 1-14,-7-1-14,12 3 32,-12-3-29,0 0 34,0 0-23,0 0 25,0 0-27,0 0 27,11 2-31,-11-2 35,0 0-30,0 0 35,0 0-34,0 0 27,0 0-16,0 0-52,0 0-4,0 0-42,0 0-47,0 0-48,0 0-68,0 0-91,0 0-62,0 0-61,5-7-449,-5 7-484</inkml:trace>
  <inkml:trace contextRef="#ctx0" brushRef="#br0" timeOffset="21354.2809">18197 6774 384,'0'0'396,"-12"-8"-69,12 8-34,-8-9-27,8 9-13,-12-7 8,12 7-6,-9-8 1,9 8 5,-7-6-54,7 6 53,-9-8-62,9 8 54,-8-5-71,8 5 37,0 0-70,-7-8 15,7 8-52,0 0 20,-7-4-46,7 4 22,0 0-29,-7-7 73,7 7-83,0 0-33,0 0 16,0 0-30,0 0 15,-10-5-29,10 5 19,0 0-20,0 0 19,0 0-21,0 0 19,0 0-16,0 0 23,0 0 7,-3 12 113,3-12-67,3 12-5,1-2 1,0-1-15,0 5 13,3-1-2,-2-1-11,1 2 0,4 3-7,-2 0 1,-1-1-11,2 0 0,0 2-2,0-2-4,7 18 49,-8-20-43,-2 1-4,1-1 4,-1 0-9,0-1 9,-1-1-10,0-2 12,-1 0-13,-1-1 16,1 0-17,-4-9 25,5 15-35,-5-15 40,5 14 0,-4-3 73,-1-11-60,-1 11-3,1-11-2,-7 12 0,7-12 4,-10 13 3,3-9-18,-6 4-3,-1 1-10,-5-1-8,-3 1-38,-5 2-3,-4 0-35,-8 0-121,-47 17-614,37-16 170,-8 5-140,-4 1-224,11-6-597,0-2-1203</inkml:trace>
  <inkml:trace contextRef="#ctx0" brushRef="#br0" timeOffset="23567.7827">11914 4052 104,'-8'-6'345,"8"6"-32,0 0-45,0 0-37,-5-7-37,5 7-6,0 0 139,-8-5-182,8 5-15,0 0-13,0 0-6,0 0-14,0 0-2,-7-6-1,7 6-6,0 0-1,0 0 4,0 0 11,0 0 10,0 0 5,-10-4 9,10 4 134,0 0-174,0 0 68,0 0-48,0 0 49,0 0-58,0 0 42,-9-4-54,9 4 25,0 0-45,0 0 23,0 0-46,0 0 26,0 0-40,0 0 31,-4-2 34,4 2-61,-10-4 21,10 4-27,0 0 22,0 0-28,0 0 23,0 0-26,-8-4 19,8 4-27,0 0 20,0 0-24,0 0 9,0 0-12,0 0 13,0 0-7,-11-2-18,11 2 28,0 0-24,0 0 22,0 0-24,0 0 23,0 0-25,0 0 21,0 0-22,0 0 24,0 0-28,0 0 29,0 0-24,0 0 19,0 0-20,0 0 18,-8-5-16,8 5 2,0 0-1,0 0 27,0 0-39,0 0 33,0 0-21,0 0 16,0 0-23,0 0 10,0 0-33,0 0 31,0 0-21,0 0-8,-12 1 37,12-1-26,0 0 30,0 0-25,0 0 32,0 0-30,0 0 37,-12 2-35,12-2 33,0 0-33,0 0 33,0 0-20,0 0 39,0 0-13,0 0 77,0 0-26,0 0-1,0 0 14,0 0 1,-13 0 8,13 0 0,0 0-6,0 0 11,0 0 0,0 0-11,0 0-20,0 0-12,0 0-19,0 0-15,0 0-22,-7 7 5,7-7-17,-5 12 18,1-3-13,-2 6 16,0 1-10,0 4-4,0 2-6,-1 5 27,-1-1-20,2 3 14,-2 0-12,1-1 13,0 1-16,0-2 16,0 1-18,2-5 22,0-2-22,0 2 19,-1-3-14,2-3 21,0-1-25,2-2 33,-2 0-1,1-3 2,3 0 5,-2-2 13,2-9 17,-5 16 11,2-3 133,3-13-63,-2 9-6,2-9 25,0 0-31,0 0-12,0 0-46,0 0-9,1-20-21,1 2-12,5-6-14,-2-7-8,1 1-9,4-8-6,-1 0 1,8-29-3,-7 36 19,0-1-25,-1 5 18,0-1-16,-2 6 22,0 1-27,-1 1 27,1 5-29,-2 1 4,1 2-3,-3-1-7,3 2 9,-3 1-3,6 4-1,6-7 7,-4 8-35,5 2 37,5-2-36,3 4-7,12 0-57,7 1-52,11-2-93,4 4-133,4 0-207,11 5-196,0-3-978,0 0-1460</inkml:trace>
  <inkml:trace contextRef="#ctx0" brushRef="#br0" timeOffset="24927.7739">13347 5172 417,'0'0'291,"-5"-6"0,5 6-49,0 0-27,-9-11-17,9 11-8,0 0-2,-5-6 22,5 6-29,0 0 15,0 0-27,-4-8 3,4 8-11,0 0-15,0 0-7,0 0-10,0 0-4,-5-7-6,5 7-2,0 0-3,0 0 1,0 0-11,0 0-53,0 0 59,0 0-49,0 0-70,0 0 55,0 0-48,-2 9 53,2-9-40,0 19 68,2-7-60,-1 4 59,1 2-29,0 2 37,-2-1-27,2 5 0,0 0 3,0 24 41,-1-25-38,1-3-13,-2-2-5,2 2 9,0-3-6,-2 0-4,2-2-6,-2-1-4,3-2-7,-3 0-3,2-1-2,-2-11 5,0 18 19,0-18 27,1 21 174,-1-21-99,0 0 33,0 15-10,0-15 20,0 0-46,0 0-7,0 0-20,0 0-27,0 0-25,-3-14-33,3 1-16,0-4-9,0-2 13,0 0-25,2-32 12,-1 29-26,1-2 19,-2 1 7,2 3-4,0 0 2,0-2 12,0 3-18,-2 0 4,2-1 4,1 4 8,-1-1 25,0 0-20,0 2 21,0 1-26,4-11 24,-2 14-15,0-2-30,3 3 21,-1-2-40,2 3 30,1-1-24,1 2 30,2-1-27,-1 4 25,2-3-30,4 3 32,0 1-28,5 2 20,6 0-20,30 2-1,-20 4-79,12 1-108,6 5-163,16 4-284,7-6-391,15 6-620,26-2-1326</inkml:trace>
  <inkml:trace contextRef="#ctx0" brushRef="#br0" timeOffset="28879.8247">9487 1702 615,'-4'-10'577,"2"0"-116,-2 1-92,0 0-76,0 0-59,-1 1-48,0 2-36,-1-1-32,-9 0 65,15 7-102,-23 3 11,8 2 4,-7 9 6,-4 8 19,-4 5-36,-4 10 2,-2 8-30,-2 5 9,0 4-23,2 1 5,2 3-24,2-1 15,5-4-15,-13 38 5,28-52-3,3-8-6,4-3 5,2-5 37,3-4 10,5-2 37,3-3-11,7-3 3,2-3-29,4-5 4,2-3-25,5-4 5,6-5-27,4-4 8,39-20 5,-42 15-30,1-1 10,-5 0 4,-3 6-5,-4 1-5,-5 3-14,0 1-1,-3 4 2,-3 1-7,1 6-5,1 0 5,-2 3 7,0 6-3,-2 1 20,13 19-12,-14-14-14,-1-1 25,3 3-21,-2-1-9,-1 2-45,2-3-42,-1 3-52,3-3-60,-1 5-70,0-4-95,2-3-101,2 4-124,1-7-319,-1-1-489</inkml:trace>
  <inkml:trace contextRef="#ctx0" brushRef="#br0" timeOffset="29037.8163">10287 2426 1322,'0'0'1069,"9"7"-274,-9-7-243,7 5-225,-7-5-248,11 5-245,-11-5-232,12 3-723,-12-3-737</inkml:trace>
  <inkml:trace contextRef="#ctx0" brushRef="#br0" timeOffset="30366.825">17357 2320 348,'11'-8'620,"-11"8"-116,13-12 255,-13 12-447,6-12-39,-6 12-4,4-12-36,-4 12-8,2-13-20,-2 13 42,2-14-40,-2 14-32,-2-12-44,2 12-28,-3-12-34,3 12-8,-8-10-16,8 10-11,-15-5-9,15 5-7,-24 2-10,7 3 3,-4 4-5,-6 3 0,-3 6 0,0 2 7,0 1-13,3 1 9,1 2 3,7-4-2,0 1-13,4 0-6,-10 15 21,17-20-5,2-4-11,3 0 18,2 0-9,1-12 16,8 16-14,-8-16 11,16 6-16,-2-4 10,4-5-19,3-2 21,1-3-11,-2 1 9,5-6-17,21-17 22,-26 14-10,2-4-12,-3 2-3,-4 4 9,-1 0 38,-4 4 20,-1-1 5,0 1-24,-1 3-14,-1 1-13,-7 6-18,10-8 12,-10 8-4,0 0 15,9 14-11,-9-14-7,1 17 14,0-5-19,0 0 20,2 0-15,1 4 16,0-2-45,1 0-25,1-1-72,2 1-78,0 0-70,0-2-69,5 1-94,-1-2-112,18 5-2200</inkml:trace>
  <inkml:trace contextRef="#ctx0" brushRef="#br0" timeOffset="31335.4483">17443 2310 354,'-12'-5'344,"12"5"-2,-9-4-48,9 4-29,-8-6-40,8 6-16,-10-7-18,10 7 8,-9-5 1,9 5 6,-13-9 202,13 9-215,-9-4-54,9 4-14,0 0-57,-10-4 6,10 4-27,-8 5 10,3 3-14,-1 1 34,-2 4-6,2 0 5,0 5 37,-2 2-16,2 1-16,-3 24 49,5-23-87,0 1 6,2 0-18,-2 0 6,3-1-11,0-2 5,1-2-16,0 1 6,-2-2-18,2-3-18,2-2-71,-2 3-30,0-3-45,0-12-34,0 20-28,0-20 16,0 16 3,0-16-38,0 0-119,0 0-53,0 0-425,10-5-381</inkml:trace>
  <inkml:trace contextRef="#ctx0" brushRef="#br0" timeOffset="31609.4487">17369 2253 90,'-1'-20'697,"-1"2"-139,-1 1-97,0 3-92,0 0-85,-1 3-64,1 2-50,-3 2-39,-4-3 68,10 10-135,-10-3-10,10 3-11,0 0-8,-14 5-8,14-5-4,-6 7 1,6-7-10,0 0-1,-4 11 0,4-11 2,0 0-11,5 11 12,-5-11 0,10 5-4,-10-5-5,13 1 3,-13-1 2,16-6-1,-16 6 11,18-9 14,-8 3 2,0-4 12,-2-1-15,-1 0 17,0 0 7,-1-3 42,-2 2-20,-1 0 13,0-10 35,-3 22-98,1-17 9,-1 17-29,-2-15 0,2 15-49,-5-8-27,5 8-52,0 0-49,0 0-35,-18 4-40,18-4-44,-6 9-20,6-9-35,-4 15-16,8 5-620,-1-11 285</inkml:trace>
  <inkml:trace contextRef="#ctx0" brushRef="#br0" timeOffset="31908.4543">17917 2148 197,'10'-4'626,"-10"4"-154,12-5-116,-12 5-61,0 0 169,0 0-247,-13 6 2,3 1-11,0-1 1,-3 3-34,1 1-7,0-1-35,-3 6-25,4-3-17,-1 1-20,5 0-10,-1 0-10,0 0-14,3 0-1,0 10 23,7-12-38,-1 1 2,5 0-9,0 0-3,2 0 6,1 1-1,2-2-9,1 4-5,1-1 4,-1 0-2,-2-1 0,0 0-4,-2 1 6,-2 0-1,2 13 14,-8-14 33,-3 1 0,-2 2 20,-2 0-1,-6 0 0,2 0-29,-4-1 8,-1-2-18,1 0-4,-1-1-15,3-2-33,0-2-78,2 0-69,1-2-88,1-1-137,9-5-181,0 0-483,0 0-673</inkml:trace>
  <inkml:trace contextRef="#ctx0" brushRef="#br0" timeOffset="32206.769">18867 2109 595,'13'-5'613,"-4"0"-115,0 0-89,-2 0-78,-7 5-75,13-5-51,-13 5-31,11-7-40,-11 7-21,0 0-22,11 5 104,-11-5-59,-4 17-31,1-3 0,-2 1-34,-2 6 7,0 1-15,0 3-20,-1 5-2,-2 0-11,2-1 14,-1 3-15,-1 3-11,3-4-5,-2 0 5,1 0-2,0-2-31,0 0-34,0-2-37,2-3-53,-2-2-37,2-1-31,-2-2-38,2-4-50,-1 0-35,0-4-33,2-2-435,-1-3-322</inkml:trace>
  <inkml:trace contextRef="#ctx0" brushRef="#br0" timeOffset="33516.968">18579 2571 479,'-6'-7'689,"-1"0"-147,7 7-93,-11-15 166,11 15-401,-4-8-64,4 8-19,0 0-33,4-13-12,-4 13-31,14-11 5,-5 5-28,3 1 7,4 0-19,0 0 3,7-2-26,6-1 1,-4 3-14,32-7-46,-27 5 17,2-2 4,0 3 2,-1-3-8,0 1 7,-1-1-8,0-1 14,0-1-4,-4-1 16,2 1-4,-3-1 12,-6 2 6,1-1 24,-2 0 5,18-9 52,-21 8-24,2 2-12,-5 1 33,-2 0 12,1 1 1,-2 1 13,-2 0-11,1 3 8,-1-1-32,-7 5 14,10-9-35,-10 9 2,8-6-34,-8 6 9,0 0 4,0 0-25,0 0 17,7 7-19,-7-7 17,-5 12 0,1-4-1,2 2 4,-2 1 0,-2 2-3,0-1-3,0 2 10,-1 1-1,-1 5 1,0-1 1,-9 21 10,7-16-15,-1-1-1,3 1-3,-1-5 4,1 3-6,-1-3-6,2 0 5,0-1 2,2-2-3,-1-2 1,1-1 4,1-3-4,0 0 9,1-1-3,3-9 6,-6 15 23,6-15-13,0 0-7,0 0-27,0 0-9,0 0-15,12-10-15,-6 0-2,4-2 12,-2 0 6,1-1 2,2 2 9,-1-4-6,-1 4 30,10-9 29,-11 13-8,-2 0-7,2 1-7,-8 6-8,10-9 3,-10 9-7,9-5 4,-9 5 2,0 0 1,13 0-6,-13 0-3,0 0 8,11 7 4,-11-7-10,11 13-17,-11-13-12,9 7-12,-9-7-18,6 7-3,-6-7-12,9 4-10,-9-4-17,11 3-18,-11-3 5,12 1 15,-12-1 21,11-1 13,-11 1 10,13-3 14,0-2-18,-13 5 36,12-5 32,-12 5 13,12-5 38,-12 5-2,9-5 12,-9 5-13,9-7 5,-9 7-16,0 0-3,11-5-12,-11 5-3,0 0-15,9-4 5,-9 4-14,0 0 1,0 0-9,8-4 10,-8 4-10,0 0 10,0 0-9,0 0-17,11-3 24,-11 3 6,0 0-15,0 0 14,0 0-10,11-2 6,-11 2-10,0 0 10,0 0 7,15-1-15,-15 1 10,0 0-7,12-5 1,-12 5-4,8-6 7,-8 6-11,9-7 10,-9 7-9,9-10 12,-9 10-8,9-10 8,-9 10-5,11-16-5,-11 16-7,5-11-5,-5 11 3,5-12 4,-5 12 6,4-12-4,-4 12-1,3-9 0,-3 9 3,0 0 1,1-10-3,-1 10-1,0 0-7,0 0 6,-2-10-7,2 10 13,0 0-2,0 0 0,-11 3 3,11-3 0,0 0-5,-9 5 7,9-5-7,-7 7 4,7-7-7,0 0 9,-8 9-14,8-9 17,-5 8-13,-1 2 18,6-10 7,-6 9-6,6-9-3,-5 10 2,5-10 7,-4 10-13,4-10 11,-5 12-14,5-12 5,-3 13-7,3-13 9,-4 15-8,4-15 9,-2 13-10,0-1 10,2-12 3,-1 10-10,1-10 10,0 0-11,1 14 10,-1-14-4,3 9 9,-3-9-2,0 0 1,5 10 2,-5-10-3,0 0 3,9 8 2,-9-8 4,0 0 4,11 7 5,-11-7-4,0 0 7,14 0 2,-14 0-5,11-4 0,-11 4-1,11-6-7,-11 6-3,11-8-4,-11 8 1,9-11-6,-9 11-6,9-11 10,-3 0-7,-6 11 1,7-12 1,-7 12-2,2-12-7,-2 12 4,3-10-13,-3 10 3,0 0 5,-2-14-3,2 14-12,-5-8 8,5 8 7,-9-2-9,9 2-9,-21 2 8,21-2-1,-20 7 4,11-1-1,-1 1 2,-2 2 2,4-1 2,-1 4 1,1-3-1,1 1-4,0 2 18,3-1-3,1-2-4,-1 3 0,4-12 5,0 29 13,2-18-17,2-3 2,1-1-17,2 0-37,1 1-59,1-3-55,1-1-67,3-1-55,-2-1-71,4 0-43,-2-1-79,5-4-308,-3 1-302</inkml:trace>
  <inkml:trace contextRef="#ctx0" brushRef="#br0" timeOffset="33948.9696">19721 2563 533,'6'-8'561,"-1"0"-84,-5 8-56,7-10-54,-7 10-39,9-11-24,-1-2 254,-8 13-312,11-10-10,-11 10-36,15-9-37,-15 9-44,18-8-15,-18 8-20,20-2-18,-20 2-11,22 1-16,-12 2-18,0 2-2,0-2 8,-1 5-19,6 9 16,-7-8-9,-3 0-10,-1-2 8,-2 3-7,1 1 8,-3-11 2,0 17 8,0-17-11,-3 15 22,3-15-13,-1 11 28,1-11 3,-4 11 29,4-11-3,-3 10 85,3-10-88,0 0-37,0 0-4,0 0-30,6-14 14,-6 14-32,10-14 18,-2 8-4,-1-3-18,0 2 7,1-1-6,2 3 11,-2-2-2,-1 2 2,1 0 0,-8 5-3,15-10 3,-15 10 0,15-7 6,-15 7-1,15-8 0,-15 8 3,16-8-8,-16 8 7,17-8 4,-9 3 0,2-1-6,-2 1 4,2-4-4,6-5-28,-8 7 38,-2 2-13,-6 5 36,10-12-16,-10 12 24,9-9-10,-9 9-11,8-6-7,-8 6-20,0 0 9,0 0 3,0 0-7,0 0 1,0 0-1,0 0-19,-4 14-35,4-14-37,-3 12-23,3-12-38,3 15-57,-3-15-46,9 16-43,-3-9-69,5 2-80,4-1-91,0-1-464,1-2-606</inkml:trace>
  <inkml:trace contextRef="#ctx0" brushRef="#br0" timeOffset="34424.613">21230 2438 130,'12'-1'681,"-12"1"-149,0 0-90,13-2-40,-13 2-38,0 0-34,13-4 300,-13 4-341,0 0-31,0 0-44,0 0-40,0 0-56,0 0-14,0 0-20,0 0-18,0 0-11,-13 4-16,13-4-4,-18 8-9,6 1-1,-1 1 1,-19 16 8,16-13-12,-2 6-16,3-4 9,2 2-36,0-1 37,1 0-8,2-1 12,1 0-20,3-3 20,-1 0-23,4-2 23,0 0-10,3-10 22,-1 17-7,1-17 11,7 12-25,-7-12 20,17 5-31,-17-5-7,25-3-11,-10-1 1,-1-4-25,5-4-19,-2-2-11,2-3 12,-3 0 17,-1 2 44,-2 1 56,-2 2 34,6-7 97,-10 13-117,0-3-21,-1 4-22,-6 5-5,6-6-5,-6 6-6,0 0 2,0 0 1,7 11-5,-7-11-60,2 17-30,2-5-89,0 1-143,1 1-127,14 12-1420,-8-16-195</inkml:trace>
  <inkml:trace contextRef="#ctx0" brushRef="#br0" timeOffset="34984.6193">22294 2392 836,'0'0'1355,"0"0"-916,0 0-100,0 0-76,0 0-54,0 0-50,0 0-32,0 0-20,0 18-6,0-5 14,-1 2-5,-1 5 27,0 3-13,-1 4-14,1-1-26,-2 3-4,0-3-20,0 1-5,0-3-22,0-1 3,-2 1-14,3-2 5,-2-3-10,-1 0 3,1-4-29,0 0 7,2-3-30,-1 0 27,0-3 10,4-9 2,-10 15-35,10-15-12,0 0-20,-10-3 14,10 3 12,0-21-20,3 4-24,3-8-10,1-6 1,5-8 15,4 1 1,-1-3 32,4 2 61,3 0 31,-3 3 7,26-29 74,-21 35-85,0 5-6,-3 5-3,0 3 4,-4 5-13,0 1-8,-4 4-13,1 0 3,-4 6-6,-10 1 2,15 1 15,-15-1 22,6 14-14,-6-14 8,-11 32 14,1-16-14,-3 0-4,-2 1-18,-3 1 12,-1-1-26,3-2 19,2-2-24,0 0-37,1-1-76,3-2-54,0-1-35,3-3-30,2 4-22,5-10-31,0 0-106,2 10-97,-2-10-433,18-4-493</inkml:trace>
  <inkml:trace contextRef="#ctx0" brushRef="#br0" timeOffset="35381.6098">22751 2372 688,'15'-9'657,"-4"-1"-99,2 3-75,-4 2-95,-2-2-49,1 2-51,-8 5-53,9-9-46,-9 9-34,0 0-12,0 0-24,0 0 1,-18 0-27,-6 17 88,9-6-101,-2 4-15,3-1-5,-3 5-3,4-2-22,0 1 28,1-2-31,3 1 20,0 0-35,2-2 35,1-1-17,3 1 29,0-4-17,2 0 20,1-11-27,1 20 19,4-11-21,2-4 9,-7-5-23,18 7 10,-18-7-9,26-3 2,-11-1-16,4-4 6,1-3-7,0-5-13,3 0-22,2-8-1,1 2-15,13-20 9,-21 23 40,-7 5 7,1 0 31,-3 3-25,0 2 2,-2 1-35,-7 8 21,6-7-22,-6 7 21,0 0-16,0 0 19,-4 13-3,-1-6 3,0 4-6,-6 17 12,6-12-10,0 0 4,0 0 0,1 1 2,0-2-14,1 0-36,2 1-41,0-4-3,1 0-31,1 0 8,3-2-43,2-3-49,1-2-48,3 0-58,14-3-450,-8-4 320,1-3 1,4-6-462,2-3-454</inkml:trace>
  <inkml:trace contextRef="#ctx0" brushRef="#br0" timeOffset="35563.6199">23358 2142 831,'11'-21'800,"-1"4"-91,-1 0-157,-1 6-112,-2-2-89,-1 4-82,2 1-57,-7 8-36,7-10-51,-7 10-21,0 0-20,0 0-14,-2 20-11,-8 15 41,3-14-62,0 5 0,-2 3-11,0 0 4,0 1-16,-1 0 5,0-1-25,1 0-27,-1 1-35,0-1-39,0-2-51,-2 0-41,2-3-55,1-4-43,-10 15-362,10-20 324,2-5-30,-3 1-10,2-6-326,-1 1-206</inkml:trace>
  <inkml:trace contextRef="#ctx0" brushRef="#br0" timeOffset="35962.6151">23110 2517 21,'-6'-7'577,"6"7"-112,-9-12-98,9 12-69,-7-10-51,7 10-35,-3-12-38,3 12-24,2-13-26,-2 13-18,5-13-11,0 4-10,3 3-13,0-2-16,3 0-6,10-7 25,-5 6-38,-1 2-13,4-1-3,1 0-7,0 0-1,3 0 2,0-2 3,3 1-2,1-1 8,1-3-7,-3 4 7,2-6-5,-2 3-1,1-1 3,24-15 61,-27 12 6,-2 1 20,1 0 4,-6 4 57,0-2 7,-1 1-12,-3 4-16,0-1-43,-1 1-6,-2 1-22,-3 1-23,2 1-7,-8 5-20,11-6-7,-11 6-7,0 0 0,8 3-2,-8-3 3,-3 14 8,-1-2-18,-2 3 7,-2 2-8,-2 2 18,-1 5-16,-4-1 22,2 0-15,-2 0 2,1 0 8,-1-1-6,-12 17-4,16-22 2,1-1-6,1-3 4,1-3 0,3-1-1,0-2 19,5-7 6,-4 11-9,4-11-17,0 0-6,9 4-4,-9-4-5,13-2-5,-13 2-5,21 3-67,-21-3-40,17 6-81,-10 0-94,1 0-147,-2 2-114,4 1-563,-3 1-736</inkml:trace>
  <inkml:trace contextRef="#ctx0" brushRef="#br0" timeOffset="37414.7905">25024 2092 21,'-6'-8'849,"0"0"-192,1-3-115,1 2-46,2-2-140,2-3-56,2 0-85,4-2-20,2-2-46,4 0-38,2-3-15,6 2-20,0 1-25,1 3-12,1 0-1,-3 5-14,-2 2-13,0 1-20,-2 5-18,-3 0-2,0 6-11,-5 1 21,1 5-1,-7 7 10,-11 34 3,-6-13-2,-8 10 45,-7 2 42,-5 0 10,-1 1 11,0 0-10,3-3 8,0-3-14,5-1 9,2-8-5,5-2-3,1-1-28,5-2-1,1-7-22,-3 20 48,10-25-42,4-5-11,2-1 15,2-13-18,4 21 19,3-14-33,2-2 11,5 0-36,0-5-8,6-3-53,1-4-50,-1-3-106,4-6-91,-1-2-35,-3-3-2,2-5 42,-9 4 58,1 0 75,-7 0 79,-5 5 15,-2-2 10,-5 3 62,-3-2 40,-4 3 22,-5 1 39,-2 1 28,-1 1 11,0 0 16,0 3-5,-21-8 109,23 10-153,2 2-18,1 1-12,3-1-21,3 1-9,-6 0 18,15 4-25,0 0-2,0 0-5,9-9-15,5 6-20,1 0 2,7 0-7,3-1 17,2 1-8,38-6-1,-31 4 23,0 0-6,-7 3 11,0-2-6,-3 1 27,-5 1 15,-1-1 21,-1 0 12,-3 2 15,-3 0 2,-11 1-10,21-4 5,-21 4-10,24-3 43,-24 3-82,13-2-21,-13 2 5,12-1-5,-12 1-17,0 0 0,14-2-14,-14 2 19,0 0 0,17 0 12,-17 0-14,14 3 6,-14-3-13,18 5 17,4 1-7,-11-1-16,2 0 9,1 0-18,0 1 19,-3 2-47,2 1 37,-2-1 8,1 2-1,-3-1 2,-3 1-9,-1 0 11,-1-1-11,-3 2 13,-1-11 2,-10 32 36,2-21-7,1-1 5,-5 0-2,4 0-8,-1-4 1,0 2-9,2-1 11,0-2 13,1 1 15,6-6 23,-10 5 8,10-5-23,0 0-35,0 0-47,0 0 9,7-14-6,1 5-15,4-1 15,15-12-31,-11 11 15,2 0 15,-2 3-10,-2-1 12,1 3-22,-2 1 22,0 0-25,-3 4 16,-10 1-11,17-4 15,0 5-11,-17-1 0,13 6 21,-13-6-14,14 10 21,-7-3-19,1-2 15,-2 2 13,2-1-17,-1 0 21,2 1-3,2-2-8,0 0 3,-2-1 0,2-1-5,12 0 12,-23-3-28,20-3 21,-10-1-17,-2-2 11,-1-3-12,1-1 6,-3 0-17,0-4 25,-5 2-20,2-1-18,-2 2 22,-2-1 1,2 2-13,-5-2-40,-4-3-183,9 15 53,-11-9-56,11 9-28,-13-4-9,13 4-12,-11 3 9,11-3-36,-9 6 42,9-6 2,-8 9 50,8-9 10,0 10 63,0-10 7,0 0 59,5 19 106,-5-19 91,0 0 64,9 7 19,-9-7 15,0 0 7,15-1 18,-15 1 5,17-5-14,-8 1 8,2 0-11,2-1 15,-2 1-14,3-1-24,-3 2-28,12-3 99,-10 5-171,-13 1-32,21 1 1,-8 2-40,-4 0 13,2 5-18,-1 1 16,-1 0-22,-1 3 13,-2-1-16,-1 3 13,0 0-5,-1-2 0,-1 0-1,3 8 15,-5-11-15,-1-9 2,4 14 20,-4-14 26,4 11 15,-4-11-22,10 6-10,-10-6-2,10-1-13,-1-3-26,1 0 18,-1 1-1,-9 3-13,17-7-8,-1 0-43,-16 7-22,16-5 14,-16 5-8,16-1 27,-16 1 2,16 2 10,-16-2-1,19 4-7,-7-1-24,-12-3-30,18 2-40,-18-2-82,20 4-54,-20-4-92,29 5-767,-29-5 35,23-1-694</inkml:trace>
  <inkml:trace contextRef="#ctx0" brushRef="#br0" timeOffset="37866.7961">27407 2328 503,'11'-3'736,"-3"-1"-144,-8 4-81,17-5-86,-4-2 289,-6 0-397,-7 7-8,9-7-46,-9 7-28,4-10-59,-4 10-22,0 0-50,0-12-26,0 12-19,-9-3-19,9 3-7,-29 3 3,9 4 1,-8 2-26,-36 21 35,28-11-7,2 2 1,1 0 1,-1 3-4,5-2-11,1-1-3,6-1 0,4-2-10,4-2 22,1 0-16,-1-2 31,8-1-10,-1-2-11,3 0 13,6 3 16,-2-14-26,11 9-4,2-6-1,1-3-9,1-4-20,6 0 8,2-4-4,2-5-1,0 1 1,1-4 1,-2 2-2,-1-2 3,-3 5 43,-4-1 27,-2 4-1,-1 1-15,-4 0-27,1 2-14,-2 1-15,-8 4 4,13-3-15,-13 3 15,10 7 4,-4 1 3,-2 1-18,1 3-57,0 2-67,1 1-71,3 2-60,9 17-590,-6-17 243,-1-1-736,0-6-944</inkml:trace>
  <inkml:trace contextRef="#ctx0" brushRef="#br0" timeOffset="38232.7969">28662 2216 312,'5'-6'809,"2"-3"-204,-2 2-72,2-2-117,-1 1-28,1 1-36,0 0-13,3-6 245,-10 13-360,9-10-46,-9 10-49,8-7-38,-8 7-14,0 0-19,3 10-13,-3-10-2,-7 24-9,0-2 6,-3 2-24,0 5 18,-5 5-13,1 1 13,-3 0-21,4-1 17,-2 0-21,2-1 12,2-4-19,0-2 4,2 0-25,-1-2-21,4-4-66,0-3-68,2-3-64,-1 0-56,3-4-30,-1 0-80,3-11-86,1 19-2263</inkml:trace>
  <inkml:trace contextRef="#ctx0" brushRef="#br0" timeOffset="38633.33">28461 2567 509,'-9'-5'714,"9"5"-152,-12-9-83,12 9-91,-7-8-78,7 8-51,0 0-53,0-13-43,0 13-23,12-9-14,-1 6-10,4-3-30,19-5 58,-13 6-82,2 1-12,2-1 15,1 1 6,-1 0 27,0 1 6,-3 1 14,-3-1-25,0 2-12,-4 1-34,0 0 9,-2 1-3,-1 2-29,-1-1 10,5 9 10,-7-5-36,-3 0 19,1 2-20,-1 0 16,1 2-10,1 0 29,1-1-24,-1 2 24,3-1-15,-1-1 13,3 0-18,1-1 16,1-1-18,1 0 3,18 0 27,-17-4-18,-2-3-2,1-3-17,0-2 12,-1-2-2,0-2 20,0-4-27,-6-3 21,1-1-5,-2 2-16,-5 0 54,-1-1-22,-4 0 30,0 0-41,-13-8 25,5 14-34,-4 1-49,1 2-26,-3 2-69,0 2-24,4 2-84,-3 2-67,2 1-78,0 1-61,3 1-65,1 2-83,9-6-510,-10 6-704</inkml:trace>
  <inkml:trace contextRef="#ctx0" brushRef="#br0" timeOffset="39015.0491">29669 2235 224,'28'-10'1178,"-7"0"-233,1 3-189,-7 1-129,0 0-119,-2 1-125,8-1 133,-21 6-327,13 3 15,-13-3 19,4 15 21,-4-3-28,-4 3-63,0 6-18,-2 1-24,-2 6-17,-2 0-5,0 2-11,1-1-14,-1 1-13,1-1-2,1 0 6,0-2-12,0-4 3,2-3 3,-1 0-21,2-3 0,1-3-6,0-2-2,1-1 0,1-1 6,2-10 1,-6 16 3,6-16 1,0 0-14,-3 7-3,0-16-38,3 9-54,-4-22-16,0 8 12,-3 0 21,-1 1 30,-1 0-22,-3 2 7,-1 3 9,-1 1 4,-2 1 4,-2 4 7,2 0 2,-1 2 5,1 3 7,-12 4 0,14 0 20,5 0 8,1 0-1,2 1 9,2-1-2,4-7 4,-2 15-5,2-15-22,10 14-38,-2-7-59,-8-7-116,17 6-66,-5-4-117,-12-2-173,22 0-179,-10-2-745,0-1-1115</inkml:trace>
  <inkml:trace contextRef="#ctx0" brushRef="#br0" timeOffset="39394.0479">27622 2828 182,'-24'-1'602,"6"1"-110,-1 0-63,3-2-27,3 2-37,0 0-25,13 0-27,-23 0-28,23 0-34,-18 0-26,18 0-22,-13 0-35,13 0-2,-14 2 88,14-2-105,10 6 20,5-2-29,10 1 11,17 4-38,10-1 1,15 2-12,10-1-26,7 3 19,10-2 16,27 4 41,3 1-8,8 0-15,4-1-17,3 0-20,3-1-16,-4 1-8,-1-1-3,-6 0 41,-7 0-48,-21-4 10,-6-1 33,-5 0-52,-4-1 28,-11-1-53,-17-1 34,-9-1-85,-10-1-57,-5 0-114,4 0-720,-40-3-53,0 0-637,0 0-1261</inkml:trace>
  <inkml:trace contextRef="#ctx0" brushRef="#br0" timeOffset="41479.3584">27461 2261 330,'0'0'522,"0"0"-69,-2-12-60,2 12-13,0 0-7,-3-14-37,3 14-3,-3-12-57,3 12-8,-4-13-24,0 4-23,1 1-46,-3-1-20,-1 0-35,-2-2-19,0 2-17,-2-1-25,-3 0-21,-22-7 29,13 10-54,-1 2 10,-2-1-9,-1 3-7,-3 1 1,1 2-8,-7 4 10,-1 3-6,-5 4 6,-3 2-23,3 2 15,-10 7 20,3 5 2,-3 0 16,-43 37 29,50-30-14,5 2-12,4 1-21,3 2 40,6-3-26,6 0 4,3 0-19,2 1 15,3-1-25,4-2 22,6-3-13,1 1 14,2-3-17,5 0 23,4 2-11,6 5 25,4-4-3,0 0 13,8-3-11,3-2-6,3-4-1,2-1 4,3-2 5,0-4 22,0-3 2,5-2 18,-1-4-29,0-6 22,0-1-30,59-10 51,-50 0-74,8-9-12,-1-3 1,-3-4-9,0-8-6,-3-4-15,0-7-15,-5-8-19,-2 0 5,-3-2 10,-6 1 25,-4 0 24,-5 2 24,-9 11 25,7-41 53,-23 48-83,1 1 0,-8 2-30,-2 2 10,-5 3-37,-5 2-28,-8 0-105,-4 7-100,-4 0-103,-7 9-234,0 4-204,-2 4-771,-10 2-1199</inkml:trace>
  <inkml:trace contextRef="#ctx0" brushRef="#br1" timeOffset="46451.1341">26769 1231 407,'0'0'336,"0"0"-25,6-8-44,-6 8-28,0 0-15,0 0-8,4-14-10,-4 14-1,0 0-21,0-12-15,0 12-5,0 0-11,5-12-7,-5 12-22,0 0-21,0 0-27,-7-8-3,7 8 10,-15 4 9,-16 9 80,8-3-88,0 2 6,-4 2-7,0-1 2,-4 4 34,4-1-39,3 1 11,-1-2-45,2 0 27,3 1-50,4-3 19,2-2-35,3 0 21,1-2-19,-5 10 25,15-19-6,-2 14-29,2-14 27,14 14-47,1-7 50,6 2-35,4-3 27,8 2-50,1 0 35,4 1-39,2 1 35,-1 0-37,-8 2 34,-3-2-7,1 2 0,-7-1 8,-2-1-7,-5 2 6,-3-2-26,-5 0 42,-1 0 17,-6-10 15,-2 19-9,-4-10 33,-3-1-9,-9 3 10,-1-3-16,-3 1-1,-7 0 3,-29 4 26,30-8-34,-1-2-29,4 1 15,6-2-33,-2-1-16,1 2-71,5-3-40,0 0-94,3-1-107,12 1-88,-19-3-120,19 3-112,0 0-333,-2-13-567</inkml:trace>
  <inkml:trace contextRef="#ctx0" brushRef="#br1" timeOffset="46757.1089">27031 1492 698,'0'0'528,"0"0"-117,10-4-56,-10 4-57,0 0-40,0 0-19,0 0-16,0 0 15,-5 1 156,-9 2-257,14-3-8,0 0-47,0 0 8,-6 8-34,6-8 21,0 0-31,6 9 3,-6-9-17,9 4 14,-9-4-33,12 5 25,-12-5-39,17 3 34,-17-3-31,20 2 25,-20-2-29,19-3 20,-19 3-27,19-5 38,-9 0-38,-1 1 22,-3-3-21,1 0 28,-2-2-33,-5 9 31,2-16-36,-2 16 0,-7-19 21,-6 5-3,4 7-9,0 2 15,-2 2-17,0 0-6,1-1-37,-3 3-45,13 1-67,-18-1-54,18 1-40,-11 4-35,11-4-35,-9 5-1,9-5-147,0 0-239,0 0-223</inkml:trace>
  <inkml:trace contextRef="#ctx0" brushRef="#br1" timeOffset="47149.1107">27313 1394 148,'0'0'556,"8"-5"-119,-8 5 288,7-8-393,-7 8-15,0 0-9,10-5-8,-10 5-20,0 0-24,6-9-4,-6 9 2,0 0-63,8-6 9,-8 6-71,0 0-3,0 0-64,9-5 23,-9 5-38,0 0 0,0 0-12,12 3 5,-12-3-24,7 12 30,-3-5-11,1 3 33,-1 2-29,1 2 24,1 2-22,-1 0 7,1-2-14,1 6-3,1-3 0,7 16 41,-9-17-13,4 1 17,-1-4-30,1-2 22,0 0-17,1-1 43,0-3-7,3 1 45,-1-4-22,-1-1 12,3-3-37,1-3 28,0-4-36,0-3-9,19-22 38,-19 10-68,0-1-3,-3-1 28,-2 0-18,-2 4-3,-2 1-14,0 4-4,-2 3-18,3-2-89,-3 3-143,-3 2-118,5 3-108,-7 6-106,13-6-98,-13 6-899,18 3-1196</inkml:trace>
  <inkml:trace contextRef="#ctx0" brushRef="#br1" timeOffset="48427.3383">29831 1734 112,'0'0'549,"0"0"-137,0 0-51,7-4-58,-7 4-12,0 0 259,0 0-299,-5-13-31,5 13-2,0 0-47,-10-7-22,10 7-37,-9-5-11,9 5-38,-12-2 7,12 2-31,-18-1 4,18 1-20,-23 1 8,12 1-7,-21 6 14,16-2-34,-5 1 10,0 2-12,0 0 27,-4 3-24,-1 2 15,-2-2-23,1 3 33,2 1-27,-4 4 12,1-1-14,2 3 27,-1 0-24,7-5 5,-5 7-6,2 0 26,0 3-28,1-2 36,5-4-32,0 4 20,0-2-15,1 1 27,0 0-8,2-1-9,-1 1-4,1 1 8,0-1-5,0 1 8,2 0-9,-15 28 5,17-25 18,0-1-15,-2 0 5,3 3-5,2-2 4,0 2-15,0 1 29,2-4-4,2 1 4,-1 1-9,3-2 21,1-1-23,0 1 7,1-1-12,6 23 22,-2-24-19,2 1-24,4-1 39,0-1-18,5-1 29,7 2-25,1-2 26,7-3-7,0 0-8,5-3 5,-1-1-15,2-3-9,0-1 0,-3-2 1,-1-3-3,4-1-9,-2-3-2,-5-1 3,2-2-10,2-4 2,1 1-16,1-6 13,5-2-18,-1-3 2,-4-4-18,2-2 20,-2-4-25,-2-5 6,3-10-31,28-51-50,-37 42 80,-2 0-8,-4-4 22,-4 0-10,-3 6 19,-2 0 22,-3 0 22,-1-2 26,-3 2 22,-1 0 5,-2 0 1,-3 9-6,-1 0-6,-1 1-1,-5-28 66,1 34-95,-1 7-12,-1 0-9,0 2-22,-4 2-44,1 2-60,-3-1-61,-3 6-46,2 0-108,-4 3-70,-1 1-75,2 1-90,2 2-169,1 0-293</inkml:trace>
  <inkml:trace contextRef="#ctx0" brushRef="#br1" timeOffset="49063.3385">30003 1199 589,'0'0'462,"7"-5"-118,-7 5-73,0 0-75,0 0-25,0 0-36,0 0-11,0 0-24,7 10 9,-7-10-16,-3 17 6,1-5-18,-6 18 40,4-13-45,1 1 41,-2 0-17,-1-2-16,3 1-20,-1-3-6,-1 1 7,0-3 3,2-2 14,-1 1 12,4-11 15,-5 16 15,5-16 9,-5 12 48,-2-5 83,7-7-150,0 0 10,0 0-49,-9-8 13,9 8-28,-3-16 9,5 5-34,-1-3 18,3-2-32,1-2-3,2-1-11,2 0 28,0-1-36,4 0 22,10-13-11,-8 16-25,-3 5 24,5-2-24,-2 2 23,1 4-27,0 0 30,0 4-34,-2-1 33,1 3-30,-2 2 19,1 2-20,-3 3 44,4 2-46,-6 3 46,7 10-30,-10-6-24,-3 1 48,-1-3-20,-2 2 10,-2 1-24,-1-1 34,-1 1-35,-4-2 30,1 0-8,-2-1-4,-3-1 1,1 0 26,-2-3-23,-2 0 23,-16 5 23,15-8-47,1 0 14,2-3-9,1 1 18,0-1-74,12-2-18,-18 0-111,18 0-114,-13-5-72,13 5-91,-4-8-100,4 8-500,5-11-672</inkml:trace>
  <inkml:trace contextRef="#ctx0" brushRef="#br1" timeOffset="49199.3336">30257 1305 984,'0'0'1492,"13"-4"-912,-13 4-95,0 0-49,12-3-55,-12 3-44,0 0-55,11-5-42,-11 5-50,0 0-32,7-7-53,-7 7-30,0 0-111,0 0-57,14-2-117,-14 2-485,17 4 227,-17-4-172,16 3-489,-16-3-744</inkml:trace>
  <inkml:trace contextRef="#ctx0" brushRef="#br1" timeOffset="49541.342">30610 1211 69,'0'0'671,"9"-7"-156,-9 7-138,9-9-36,-9 9-39,8-6-17,-8 6-1,7-7-2,-7 7-5,8-5-14,-8 5-37,9-8 111,-9 8-216,0 0-38,0 0-22,10-2-28,-10 2 18,0 0 1,8 10-1,-8-10 7,4 17 7,-2-6-7,-1 1 6,1 4 18,0 3-28,-2-2 17,2 24 11,0-21-59,-1-1 16,1 0-31,0 1 32,0-3-10,1-2 16,2 1-15,-3-1 18,1-4-6,-1 1 43,1-3 18,1 0 30,-4-9-12,11 10-11,4-7 47,-15-3-105,22-6-4,-10-4-14,5-1 0,-3-3-18,5-6-5,-2-2 3,4-5-8,0-1-5,-2 0 2,-2 3-4,-2 1-2,0 3-5,-4 4 5,11-14-145,-15 19-121,0 2-166,-7 10-118,10-5-102,-10 5-746,0 0-1001</inkml:trace>
  <inkml:trace contextRef="#ctx0" brushRef="#br1" timeOffset="50917.3415">28773 4542 412,'6'-9'485,"-6"9"-50,0 0-64,3-9-19,-3 9-51,0 0-23,0 0-36,1-13-5,-1 13-34,0 0-24,0 0-33,-5-10-21,5 10-33,-10-4-13,10 4-19,-16 2-7,4 1-9,-2 1 1,0 1-10,-5 4 4,0 0 14,-1 0 4,-1 3-5,3 1 5,-2-2-8,-13 14-19,16-14 7,6-1-53,-1 1 61,2-1-41,2 1 37,1-1-14,2-1 45,3 1-50,2-10 40,0 19-51,3-10 37,1 2-59,3 0 52,0-1-53,10 15 29,-9-16 8,0 4-53,1-3 52,-4 2-54,1-1 55,-2-2-57,0 0 52,-1 2-42,-3-11 53,2 16-15,-2-16 66,-2 16-14,2-16 38,-9 16-20,1-10 19,-2 1-7,-1 0 4,-2-2-14,3 0-10,-3-1-17,-1-2-11,3 2-9,1-1-4,-3-2-39,2-1-49,11 0-93,-22 0-33,22 0-114,-13-1-146,6-7-1478,7 8-397</inkml:trace>
  <inkml:trace contextRef="#ctx0" brushRef="#br1" timeOffset="51079.3395">28733 4798 1332,'0'0'913,"19"-2"-182,-19 2-96,12-4-105,-12 4-109,0 0-86,13-3-74,-13 3-46,0 0-57,9-5-22,-9 5-31,0 0-18,0 0-33,6-7-76,-6 7-109,0 0-83,0 0-187,0 0-28,0 0-36,13-2-31,-13 2-43,0 0-466,14-2-605</inkml:trace>
  <inkml:trace contextRef="#ctx0" brushRef="#br1" timeOffset="51428.3343">29001 4671 695,'0'0'661,"0"0"-100,9-10-79,-9 10-86,0 0-55,5-7-43,-5 7-58,0 0-42,0 0-51,6-7-42,-6 7-27,0 0-13,0 0-10,5 10-10,-5-10 1,3 14-49,-1-4 61,0 2-51,-1 3 53,2 1-58,-1 0 53,0 1-10,2-1-12,-1 0-2,-1-1-6,2 1 7,1-1-10,0 0-1,1-2-3,7 12 21,-4-13-10,1-3 5,-1-2 18,-1 1 22,0-2 19,-8-6 12,16 3-20,-16-3 11,17-3-30,-9-3-1,-1-4-20,1-2-7,-1-1-21,-1-2 9,4-14 36,-6 13-26,-2 3 1,1 1-15,0 1-14,0 1-73,-3 10-34,4-17-132,-4 17-39,5-14-91,-5 14-43,4-11-76,-4 11-18,7-7-111,-7 7-281,12-7-450</inkml:trace>
  <inkml:trace contextRef="#ctx0" brushRef="#br1" timeOffset="51600.3395">29465 4691 249,'10'3'859,"-10"-3"-185,0 0-72,0 0-160,13 2 5,-13-2-78,0 0 0,0 0-51,16 0-21,-16 0-45,22-2 124,-22 2-255,23-3-11,-8 3-16,1-2-41,3 1-49,1 1-77,0 0-37,0 0-121,0 1-29,-1-1-87,1 2-60,-1 1-119,-2-1-87,-1 1-348,-3-2-546</inkml:trace>
  <inkml:trace contextRef="#ctx0" brushRef="#br1" timeOffset="51741.3419">29685 4882 412,'-9'9'672,"1"-4"-174,1 1-65,7-6-68,-10 11-25,10-11-18,-9 5-21,9-5-41,0 0-39,0 0-42,0 0-43,14 6-54,-14-6-101,23 0-114,-9 0-151,5-3-137,0 2-627,5-3-667</inkml:trace>
  <inkml:trace contextRef="#ctx0" brushRef="#br1" timeOffset="52336.3447">30660 4663 646,'0'0'571,"0"0"-90,6-6-79,-6 6-33,0 0-56,5-12-18,-5 12-29,0 0-25,-1-12-17,1 12-38,0 0-18,-5-10-37,5 10-31,-11-6-28,11 6-5,-26-3 22,14 5-64,-3 3-4,1 1 4,-2 0-14,-3 3-1,3 4-6,-3 0-45,0 3 66,0-1-8,3 1-2,1-1-2,3-2-1,-1 2-8,3-3 10,-5 10 40,10-12-10,1-1 13,4-9 7,-1 14 3,1-14-5,9 10-12,-9-10-9,18 4 0,-18-4-15,26-1 1,-11-3-6,1-1-23,2-4 26,1-2-22,4-3 23,-3-3 20,-1 0 12,-1 4 43,-4-1 42,-4 2 24,2 3-13,-3-1-40,-1 3-27,1 0-19,-9 7-22,11-5-10,-11 5-7,0 0 7,12 4-19,-4 13-117,-3-2-15,3 1-32,3 5-54,5 2-76,2 4-114,4 1-198,1 0-883,1-2-1093</inkml:trace>
  <inkml:trace contextRef="#ctx0" brushRef="#br1" timeOffset="53101.3412">28275 5516 672,'0'0'581,"0"0"-14,0 0 338,0 0-583,0-13 3,0 13-131,0 0 10,0 0-97,0 0 28,0 0-83,0 0 39,11 7-63,-11-7 51,4 15-25,1-3 42,-3 3-61,1 0 54,-2 2-56,0-1 66,0 4-43,1-4 27,-2 1-42,0 0 49,0 0-34,0-5 22,-2 1-35,1-1 27,0 0-22,0-2 37,-2-1 3,3-9 34,-3 13-1,-4-6 102,7-7-138,0 0-5,-10-3-20,10 3-2,-6-16-23,5 6-5,-2-5-20,7-1 1,-2-2-2,6-4-3,-2 3-6,3-2-3,4 2 0,1-2-3,17-11-16,-9 17 12,-5 2 0,5 3-2,-3 3 2,3 2-7,-4 3-3,-1 2-5,-1 2 6,1 3 0,-4 2 4,1 4 4,-2 1 4,-4 2 5,-2 2-1,-2 17-2,-10-18 8,0 5 1,-1-3-2,-6-1 11,-1 0-1,-1-1 6,-4-1 4,0-2-2,0-2-4,-1-3 10,-1 1-8,5-2 4,0-3-9,2-1 5,0-2-47,2-2-64,2-1-77,0-2-172,3-1-65,3-2-109,4 8-119,0-19-646,7 7-889</inkml:trace>
  <inkml:trace contextRef="#ctx0" brushRef="#br1" timeOffset="53309.3331">28676 5663 666,'0'0'914,"8"7"-103,-8-7-140,0 0-59,12 5-38,-12-5-33,0 0-23,0 0-3,10 4-76,-10-4-52,0 0-90,0 0-40,13-1-80,-13 1-37,0 0-102,14-4-56,-1 0-398,-13 4 67,17-2-158,-17 2-115,20-2-153,-6-1-769,-3 1-1181</inkml:trace>
  <inkml:trace contextRef="#ctx0" brushRef="#br1" timeOffset="53642.8855">29163 5580 603,'6'-9'863,"-6"9"-141,6-5-221,-6 5-50,8-7-154,-8 7-13,0 0-113,13-2-21,-13 2 77,14 4-180,-14-4 43,12 12-53,-7-4 34,0 5-60,2 0 53,-2 4-64,2 2 77,0 1-51,-2-1 56,0-1-54,0 1 35,1-4-51,0 1 41,3 12 2,-4-17-48,1-1 34,0 0-3,0-3 46,2 1-19,-8-8 10,16 4-10,-16-4 7,18-3-18,-7-2 15,1-4 0,-1-3-10,0-3-11,1-2-12,-1-7-10,2 1-3,-4 2-7,-2 1 7,2 2-8,-3 3-6,0-2-10,-1 5-54,0-2-77,0 4-119,0 2-74,-5 8-151,9-14-8,-9 14-85,14-8-554</inkml:trace>
  <inkml:trace contextRef="#ctx0" brushRef="#br1" timeOffset="53862.8925">29911 5679 415,'0'0'1043,"7"9"-245,-7-9-141,0 0-160,10 2-76,-10-2-110,14 0-36,-14 0-87,23 0-10,-8 0-59,-1 0 0,2 0-57,2 2 9,1-2-95,-1 1-64,2 1-132,0 0-111,-2 1-86,20 4-1239,-23-3-161</inkml:trace>
  <inkml:trace contextRef="#ctx0" brushRef="#br1" timeOffset="54006.8826">30013 5896 524,'-15'7'902,"3"-2"-209,3 0-72,9-5-185,-11 4-42,11-4-117,0 0-23,0 0-101,0 0 18,22 0-102,-8-2-23,5 1-100,2-1-138,7 0-175,1 1-258,5-3-404,2 2-643</inkml:trace>
  <inkml:trace contextRef="#ctx0" brushRef="#br1" timeOffset="54650.8826">31008 5659 87,'7'-8'547,"-7"8"-131,6-7-129,-6 7-32,0 0-75,7-9 26,-7 9 6,0 0 46,6-6 6,-6 6 28,0 0 272,6-8-301,-6 8-26,0 0-64,0 0 16,0 0-61,0 0 16,5-8-63,-5 8 11,0 0-52,0 0 19,0 0-15,0 0-8,-2 12-6,-1-3 13,-3 5 24,1 1 3,-3 5-8,2 1 3,-3 0-1,0 6 13,2-2 11,-1-2-19,2 0-11,0-1-11,2-1-5,0-4 6,1 0-6,1 0-8,-1-2-5,1 8 16,2-23-19,-2 22-7,2-22 5,0 15 9,0-15-7,0 12-9,0-12 2,0 0-5,0 0 0,0 0-8,0 0-1,0 0-15,2-11-15,-2 11-8,-6-30-18,3 17 32,-2 2-6,-1-1 3,-1 2 3,0-2 2,-2 5 2,0 0-4,-1 2 3,-3 2 4,2 2-6,-4 2 5,-1 2 5,0-1-10,2 5 15,-1-2-10,1 4 11,-1 0 1,3 2 10,2-3-7,0 1 13,3 3 12,1-4 6,1 1 17,5-9-8,0 14 16,0-14-21,12 11-3,-2-7-8,5 1 1,21 0 7,-16-3-26,1-2-52,3-3-84,-1 2-80,0-4-171,1 2-186,-5-6-327,0 3-394,-3-5-891</inkml:trace>
  <inkml:trace contextRef="#ctx0" brushRef="#br1" timeOffset="56926.882">3355 9629 275,'0'0'272,"0"0"29,0 0-12,0 0 17,0 0 29,3 10-7,-3-10 16,0 0-35,0 0-26,0 0-25,0 0-12,0 0-5,0 0 178,0 0-239,0 0 14,0 0-33,0 0 7,0 0-41,0 0-7,1-13-39,-1 13-2,0 0-43,0 0 9,0 0-36,0 0 15,0 0-27,0 0 18,1 25-9,1-13-19,-2 3 31,0 4-29,-2 0 21,2 3-23,-1 1 26,0 2-27,0 0 5,-3-1 4,3 1 4,-2 0 0,1-4 0,-1 1 31,1-2-36,-4 13 20,5-18 6,-1-3-21,0-1 25,1 1 3,1-12 42,-3 17 33,3-17 26,-4 14 45,4-14-8,0 0-33,-8 9-29,8-9-36,-9-7-3,4 0-31,-6-19-34,8 7-33,2-3-10,2-3 17,3 0 2,2-3 2,2-1-14,2 2-14,1 3-3,3-2-10,-1 6 2,3 0-19,-2 5 30,3 2-6,-3 1 19,15 2-40,-14 9 31,-2 2 26,2 4-9,-1 3 16,2 3-10,-3 5 18,1-1-11,-4 3 19,-1 0-17,-2 2 19,-3-3-6,-1 0-2,-3 3 4,0-4 20,-8 18 66,0-16-40,1-2 4,-3 0-1,-4-1-4,1-2-4,-2-1-5,1-2-2,0-2-4,1-2-4,-1 1-19,-1-4-74,3-1-56,-1-3-138,0-1-114,-6-9-807,14-1-126,4-2-909</inkml:trace>
  <inkml:trace contextRef="#ctx0" brushRef="#br1" timeOffset="57284.8836">3754 9755 644,'10'-3'629,"-10"3"-164,18-2-94,-18 2-84,12 0-72,-12 0-39,13 5-13,-13-5-5,11 10 11,-5-1 13,-3 1 1,0 2-46,-1 3 36,0 1-45,-1 1 50,-1 0-61,-1 3 4,-1-1-16,1 0-8,-1-1-7,-1 1 22,1-3-46,-5 15 59,5-18-63,-1-1-34,-1-1 22,2-2-43,-1 0 42,3-9-7,-3 15 35,3-15 16,-3 10 17,3-10-23,0 0-25,-9 4-36,9-4-34,-10-5-23,1-13-103,7 8 58,-1-3 15,2-1 8,0 2 46,2-3-16,0 2 40,2-2-29,0 0 19,3 2-15,0-2 25,1 2-24,1 1 23,1-1-22,2 4 29,14-15-4,-11 14-26,-1 0 24,5 2-26,-2-1 25,-2 4-30,3-2 10,-3 2-92,2 1-44,-5 2-147,2-1-16,-13 3-74,23-1-89,-23 1-54,16 4-499</inkml:trace>
  <inkml:trace contextRef="#ctx0" brushRef="#br1" timeOffset="57432.8795">3807 9977 548,'-9'5'517,"2"0"-57,7-5-141,-9 7 20,9-7-87,-8 6 69,8-6-52,0 0 27,0 0-108,12 4 16,-12-4-111,17-4-22,-3 1-145,3 0-42,26-6-445,-17 2 204,5-1-78,0-3-307,5-2-249</inkml:trace>
  <inkml:trace contextRef="#ctx0" brushRef="#br1" timeOffset="57700.8836">4362 9784 692,'12'-10'581,"-3"3"-114,0 1-81,-4 0-85,-5 6-71,0 0-37,0 0-15,0 0 10,-9-8 4,9 8-69,-20 8 44,7-3-81,0 2 44,-12 12 39,14-6-131,-2 1 46,4-2-57,3 2 68,-1 1-34,5-1 8,1 1 14,2 2-8,4-2 21,1 4-12,3 0-8,4-1 6,-2 0 5,6 2 6,7 14 136,-10-17-102,-2-3-21,0 1-20,-3-3-16,-2-1-9,1-2 3,-3 2 14,-5-11-4,-2 19-11,-5-6-14,-7-1-76,-9 5-71,-8 0-62,-4-3-158,-40 15-676,30-17-449,3-3-1056</inkml:trace>
  <inkml:trace contextRef="#ctx0" brushRef="#br1" timeOffset="58013.8919">2758 10453 459,'0'0'825,"-15"3"-175,15-3-115,-10 2-99,10-2-60,0 0-37,-13 1-81,13-1 29,0 0-54,-11 2-3,11-2 127,0 0-237,0 0 1,0 0-35,15 1 21,3-3-3,10 2 13,11-1-7,11 2-7,10-1 14,4-1 2,17 2 16,5 0-26,4 2 18,5 0-24,100 1 104,-99-2-119,-1 1 11,-5-1-6,-5 1 32,-7-1-16,-16 0 20,-8-1-44,-12-1 8,-4 2-37,-7-2 25,-5 1-47,-3-1 6,-3 0-68,-5 0-34,-1-1-152,-14 1-180,12 1-207,-12-1-325,0 0-835,-22 1-1454</inkml:trace>
  <inkml:trace contextRef="#ctx0" brushRef="#br1" timeOffset="59803.4284">5877 10635 338,'3'-10'603,"-3"10"-124,0 0-98,3-10 167,-3 10-367,0 0-43,0 0-32,0 0-27,0 0-21,0 0-11,0 0-6,0 0 8,0 0-50,0 0 58,7 11-45,-7-11 52,1 19-44,-1-7 62,1 3-48,-2 2 69,1 4-62,0-1 42,-1 6-66,-1 1 53,0 7-42,-2 0 133,-1 9-43,-1 1 41,1 0-42,-2 3 66,1-1-55,-2 1-16,1-1-17,-6 48 78,7-50-101,-2 2-11,3-2-11,0-1-11,0 1 29,3-2-13,-5 2 66,1 0-6,0-1-19,-1 0-15,1 0-19,0 0-8,-1-2-10,2 0-13,-5 35 16,5-35-27,-1 0 4,-2 0 10,2 1-1,1-3-4,0 3-4,0-3 1,-2 2 1,2 0-3,0-7-7,1 1 1,1 0-2,-1-1-1,1 2 6,-6 32 51,6-35-33,-1 0-5,0 0-6,0-1-9,2-1-2,-2-2-3,-1-4-2,2 6-2,0-5-8,0 0 7,-1 5 1,0 0-2,-1 0 2,1 0 1,-8 34 23,7-33-31,-2 2 21,2-2-22,-2 0 18,1 0-21,-1 0 16,1 0-18,-2-1 20,1 1-2,0 1-3,1 0-1,0 0-2,-3 3 4,0 3-11,-4 26 15,6-31-9,0-2-3,2 2 0,-1-2-1,2 0 5,-2-2-4,2 2 6,0-1-29,1 2 31,0-2-31,0 2 32,1-2-30,-1 0 29,1 1-29,-6 31 17,6-31 7,-1-1-22,1 0 23,-2 0-1,3 1 2,-3-1-1,1 1-2,-1 2-1,2-2 4,-2 1-33,2-1 37,-1 1-1,1-1-3,0 2-1,-3 31-15,4-33-16,-2 0 34,2-5-30,0 0 30,0 0-31,-1 0 30,1 0-28,0-1 30,-1 1-30,0-1 33,1 2-27,1 0 24,-1-1-2,1 1-1,-3 29 4,3-29-6,-1-1-18,0 2 13,1-1-1,-2 0-1,1 1-26,0-2 32,-1 2-23,1-1 31,0-1-30,0 0 30,-1 1-33,2-1 32,-1 1-30,-2 24 12,2-26 22,-1-1-31,0 1 29,0-1-30,-2-1 26,2-2-30,-1 0 33,1-3-33,-1-1 31,2 1-31,-2-2 36,1 2-33,-1-2 27,-1-1-28,-3 16 25,4-17 7,1 0-32,-1-4 32,1 1-2,0 0-4,0-2-2,-1 1-3,3-11-3,-2 18 4,2-18-3,-4 16 1,4-16-1,-3 13-1,3-13 3,-3 18-12,3-18-1,0 0-2,-3 11-3,3-11 0,0 0-1,-1 12 3,1-12-4,0 0-7,0 0 1,0 0 2,4 10 2,-4-10 3,0 0 4,11 5 0,-11-5 0,13 2-11,-13-2 16,20 0-16,-6 0 20,2 0-17,2 0 20,2-2-17,2 1 15,0 1-11,1 0 24,4-2-13,1 2 18,3 0 6,7-1-5,51-2 11,-38 1-25,0-1-22,4 3 26,-1-2-25,5 2 25,-3 0-26,3 0 21,-1 2-24,4-2 28,0 1-23,0 1 22,1 0-5,0 0 0,-2-1 3,58 5-5,-65-3-6,-3 0 4,-5-1-1,-10 2 3,-1-4-3,-8 3 6,-1-2-2,-6 0-31,0 1-36,-6-1-31,-14-1-57,21 0-53,-21 0-173,11-4-105,-11 4-873,-3-15 151,-3 3-816</inkml:trace>
  <inkml:trace contextRef="#ctx0" brushRef="#br1" timeOffset="61206.4251">7435 10761 216,'2'-12'333,"-2"12"-25,5-12-74,-5 12 26,7-12-72,-2 5 58,-5 7-54,6-15 43,2 1 174,-8 14-249,5-15-16,-5 15-6,7-14-5,-7 14-13,6-13-11,-6 13-16,4-11-15,-4 11-19,0 0-21,5-11-15,-5 11-11,0 0-2,0 0-58,0 0 62,0 0-52,0 0 54,5 14-53,-6-2 58,-1 4-46,-1 9 52,-2 5-56,-2 3 46,-1 11 6,-2 3 22,-5 14 32,1 1-9,-3 4 1,-1 1-51,-14 71 160,14-67-28,4-1-64,-1 2 57,1-3-62,1 1 31,2 0-42,1-2 28,-2-1-44,2 1 21,1-3-33,1 3-5,0-1-7,2 0 23,-2-2-40,-8 70 29,8-67 0,-3 0-9,0 0 27,0-1-19,-2-2 7,1 0 3,-3 0-5,2-4-17,0 0 3,-1-1 6,2-4-20,0-8 4,1 1-10,1-2 7,-12 47 2,12-49-8,-1 0-13,2-1 13,0-2-3,0-1-2,2 2 2,-1-2-2,2-2-4,-3 0 0,4-8 6,-2 1-13,2 2 12,-1 0-10,-1 4 16,-6 34 24,6-40-26,-1 8 18,0-2 19,0 4-3,-2-4-3,2 0-10,0 2-3,1-7-4,0 4-11,-1-5 2,1 0-6,0 2-8,1-2 10,-3 5-2,-7 37 3,9-42-8,-1 0-14,1-1 15,-2 1-10,3 0 8,-3-2-5,2-1 6,0 2-8,0-3-10,1 2 16,-1-2 4,1 0-10,1-2 8,0-2-15,-7 23 14,7-23-2,0-1-5,1 1 3,-1-3-12,0 1 12,3 0-1,-1-3 2,2 1 2,-2-2 4,2 2-5,0-3-2,0 0-5,-1 0 5,2-1-7,0 12 8,0-15 0,0-1-12,0-12 15,-1 20-9,0-8 10,1-12-10,-2 18 7,2-18-6,0 17 9,0-17-10,0 16 8,0-16-10,2 14 13,-2-14-29,1 23 19,-1-23 8,1 12-14,-1-12 18,2 14-10,-2-14 5,2 11-5,-2-11 4,1 11-8,-1-11 9,2 10-8,-2-10 8,1 11-7,-1-11 7,3 12-8,-2 2-4,-1-14 13,2 14-10,-2-14 8,5 16-5,-5-16 8,3 15-11,-3-15 8,2 15-7,-2-15 7,2 16-8,-2-16 10,2 13 0,-2-13 34,0 18-10,0-3 32,0-15-10,0 17-8,0-17 30,0 20-43,0-20 29,-1 20-42,1-20 28,-1 21-42,1-21 13,-2 19-21,2-19 34,-1 22-38,0-12 33,1-10-35,-4 26 35,4-26-3,-5 18-46,5-18 19,-5 15-60,5-15-46,-8 13-102,8-13-97,-9 9-136,9-9-171,-15 9-284,15-9-423,-14-3-926</inkml:trace>
  <inkml:trace contextRef="#ctx0" brushRef="#br1" timeOffset="63706.4195">30892 4391 329,'0'0'340,"-2"-10"-87,2 10-5,-2-11-46,2 11 0,-4-13-26,4 13 26,-4-15-26,4 15-6,-7-17-25,2 8-7,0 1-16,0-1-22,-4 1-20,2-2-10,-3 3-14,-2-3-12,0 1-9,-2 3-8,-17-8 19,16 8-24,-4 2-3,0 0-2,-1 0 12,-1 1 5,0 2 3,-4-1 3,2 0-2,-1 2-4,-2 2-1,0 0 0,-2 1 1,2 2-5,-2-2-3,-32 11 22,31-6-28,2 3 1,-1-1-3,0 4-1,3-2-5,-2 4 2,3 2 7,-3 2 22,2 4 13,1-2-19,1 2 1,6 1-5,-2 3 23,2 1 12,2-3 15,2 1-15,1 0 1,0 2-15,3 0-2,-1 1 7,3 1-7,2 0 12,1-1-9,2 1-12,1-2 7,2 2-2,3 1-3,0 0-5,4-1 2,15 34 36,-9-33-50,3-1-2,2 0 23,3-4 11,0-1 4,4-2-2,2-2-16,-1-2 29,-1-4-22,7-1 9,-1 1-8,5-3 1,-4-4-9,5-1 1,43 5 20,-42-9-42,3-4-4,0 0 1,7 0-2,-2-5-6,1-3-1,-1-3-2,1-2-4,-1-3-4,8-6 1,-4-4 1,-1-5-6,-3-1-3,0 0 1,37-43-13,-45 38 6,-4-1-2,-7 5 1,-3-2 9,-3 2 3,-3-4 3,-3 0-11,-4-1 30,-5 0-22,-5 0 13,-5-4-17,-4-2 17,-8 0-21,-7-6 17,-48-42-26,26 49-79,-9 6-98,-9 6-222,-6 11-329,-12-1-672,-25-4-1024</inkml:trace>
  <inkml:trace contextRef="#ctx0" brushRef="#br1" timeOffset="65398.5316">11181 2499 249,'-1'-18'735,"0"4"-98,-1-1-68,2 3-87,-1 0-82,1 12-70,-1-19-72,1 19-52,0-17-35,0 17-45,0-12-28,0 12-32,0 0-22,0-12-9,0 12-9,0 0 31,1 10 25,-1 3-15,3 2 37,-2 10-33,0 7 34,-1 3-9,3 3-9,-3 6-12,0 1-10,-4 1-16,1 1 31,-2 45 87,1-47-77,1-3 7,-2 1-27,0-8 10,2-1-15,1 0-7,-1-3-6,0-4-16,1-1-3,-1-1-5,2-3-2,-1-1-5,0-4-3,1 1-6,-3 11-52,3-18-40,0 1-31,1-12-28,-4 19-29,4-19-41,-1 15-47,1-15-127,-5 10-102,5-10-169,0 0-507,0 0-775</inkml:trace>
  <inkml:trace contextRef="#ctx0" brushRef="#br1" timeOffset="65766.5393">10894 3089 560,'0'0'765,"0"0"-163,-6-8-104,6 8-106,0 0-77,0 0-58,-8-5-53,8 5-38,0 0-40,0 0 56,0 0-75,0 0 10,0 0 8,8 13-9,-3-6 1,2 2-6,1-1-12,3 4-30,-1 0 36,1-2-54,4 3 18,-3 0-9,2 1-6,-1-3-13,1 2-7,-2-1-14,-1-1-39,1-1-23,1 1-49,-1-2-52,1 0-30,0-2-34,-1 0-7,3-2-27,-2-1 13,0-1 0,1-2-9,-1-4 3,2 0-13,14-13-100,-14 6 234,0-3 37,-2-1 90,-2 1 88,1 1 118,-5 2 83,1 0 21,-2 2-18,2 0-55,-3 1-56,-5 7-44,8-9-36,-8 9-22,0 0-23,-11 6 45,1 2-80,0 5-135,-4 2-168,-2 7-260,1 1-709,-7 4-845</inkml:trace>
  <inkml:trace contextRef="#ctx0" brushRef="#br1" timeOffset="67396.5273">5350 15155 193,'0'0'507,"-7"-4"-141,7 4-33,-8-10 230,8 10-317,0 0-19,-9-4-45,9 4-9,0 0-39,0 0-11,-11-5-25,11 5 2,0 0-24,-7-6 2,7 6-28,0 0 5,0 0-21,0 0 9,-5-1 11,5 1-38,0 0 11,0 0-7,0 0 23,0 0-8,0 0 15,20 4-10,-5-4 6,4 3-18,6-2 3,3 3-11,8-3 10,3 2 22,8 1 8,3-1 3,2 2-3,3-3 6,3 4 8,3-1-2,12-1-5,0 1-10,4 2-12,-2-2-2,1-2-10,-3 2 1,-2-1-42,-11-2 60,-2 1-5,-1-2 53,38 1 65,-56-1-95,-7-1 29,-3 0-4,-8 1 31,2-1 9,-3 0 11,-6 0 3,3-1-23,-5 1 1,-12 0-36,22 0-5,-22 0-35,15-1-19,-15 1-78,0 0-328,0 0-47,0 0-91,-8 5-169,-4-4-719,-9 5-1001</inkml:trace>
  <inkml:trace contextRef="#ctx0" brushRef="#br1" timeOffset="68093.5302">5690 15520 596,'0'0'490,"0"0"-69,0 0-46,0 0-30,0 0-50,6-8-14,-6 8-41,0 0-6,0 0-8,1-12-4,-1 12-14,0 0-26,0-6 119,0-6-153,0 12-11,0 0-12,-2-12-4,2 12-12,-5-9-12,5 9-15,-4-8-14,4 8-19,-6-8-10,6 8-13,-12-4-5,12 4-6,-17-3-5,-7 9-14,10-1 6,-3 1-5,-1 4 2,1 0-17,0 3 17,0 1-18,1 0 17,3 3-12,0-2 14,2 2-6,2 0 17,4-3-25,1 2 26,2-3-15,5 12 21,3-13 6,2-3-19,3 0 16,3-3-34,1-1 3,2-3-25,-2 0 0,2-5-30,0 0-2,-2-3-37,-1 0-27,-1-5-7,-3 0-5,0 1 28,2-16-63,-10 15 118,-1-1 40,-1 12 27,0-21 11,-2 11 0,2 10 1,-5-17 4,0 9-12,5 8 1,-8-12-2,8 12-7,-6-12-3,6 12-2,-5-9-11,5 9-58,-4-10 32,4 10-1,0 0-6,8-4 5,-8 4-1,15 0 16,-15 0-2,20 0 11,-20 0-10,22 2 14,-10 0-4,-2 3 18,-10-5 15,20 5 41,0 6 154,-10-5-92,-2 0-31,-1 0 29,-1 3 1,2 0 9,-2-1-35,-1 2 4,1 1-31,2 0 20,1 0-4,0 0-11,1 0-11,2-1-7,4 2-11,1-3-21,3-1-84,4 0-145,5 4-301,-4-9-1009,12 0-1149</inkml:trace>
  <inkml:trace contextRef="#ctx0" brushRef="#br1" timeOffset="77253.0982">9248 5627 511,'0'0'341,"0"0"3,0 0-120,0 0 50,0 0-65,0 0 37,2-10-46,-2 10 51,0 0-78,0 0 42,0 0-85,0 0 35,0 0 51,0 0-160,0 0 41,3-9-69,-3 9 45,0 0-62,0 0 54,0 0-62,0 0 53,7 5-58,-7-5 63,6 7-59,-6-7 54,7 9-61,-7-9 55,19 20 6,-12-11-42,0-1 57,-1-1-58,2-1 55,-2 2-40,3-3 57,-1 1-51,-2 0 62,3-1-60,-9-5 58,18 7-56,-18-7 51,21 3-36,-21-3 27,39-8 43,-23 1-82,1-2-1,3-3 0,1-5 9,0 0 7,1 0 16,-2 0 8,0 0 18,-1 0 10,-6 3 9,2 1-3,-5 1-18,0 2-16,2 1-19,3-8 23,-7 10-66,-1 0-43,-1 1-59,-6 6-79,12-11-102,-12 11-88,14-7-30,-14 7-136,16-5-78,-16 5-597,18-3-804</inkml:trace>
  <inkml:trace contextRef="#ctx0" brushRef="#br1" timeOffset="80232.6353">5734 14658 249,'0'0'689,"0"0"-165,0 0-135,0-13-71,0 13-79,0 0-40,0 0-34,0 0 5,0 0-27,-1-9-15,1 9-43,0 0-5,0 0-31,0 0-3,0 0-19,0 0 8,1 9-17,-1-9 16,1 13-17,-1-13 15,3 14-14,-3-14 17,4 15-6,-4-15-1,2 16-9,-2-16 11,5 14-3,-5-14 20,7 10 1,-1 0 77,-6-10-60,5 9 13,-5-9 4,0 0-10,12 3-13,-12-3-9,9-7-12,-9 7-5,11-12-4,-8 4-6,1-2-2,-1-1-52,-1 1 56,2-4-54,-1-10 28,-3 11 27,0 0-51,-2 0 57,1 1-52,0 0 48,-3 1-47,2-1 42,-1 0-1,0 1-5,0 0-6,-1 2-8,0 0 5,0 2-6,4 7-12,-14-16-16,14 16 10,-9-5 1,9 5 2,-13 2-1,5 4-39,-1 4 61,-5 2-4,2 5 2,-5 2 1,2 3 5,1 0 10,-1 2 6,1 0 13,1-1 12,-9 27 33,14-31-48,0 1-3,3 0-5,1-2-4,2-1 8,2 0 15,1-3 13,2 1 4,3-1 11,2 1-3,5-3-6,3 0-7,1-5-8,2 1-6,24 2 19,-24-6-37,3-1-10,-2-2-3,-1 0-3,0-1-10,-4 0-32,0 0-49,0-1-88,-3 0-135,1 1-154,-13 0-251,21-5-529,-21 5-844</inkml:trace>
  <inkml:trace contextRef="#ctx0" brushRef="#br1" timeOffset="82050.6382">7547 14552 438,'0'0'432,"0"0"-100,0 0-78,0 0-51,10 3-8,-10-3-5,0 0-4,0 0-18,0 0-23,0 0-24,11 6 69,-11-6-110,0 0-15,0 0 1,0 0-5,10 6 1,-10-6-5,0 0 3,0 0-3,11 3 0,-11-3-3,0 0-8,13-2-55,-13 2 54,11-5-57,1-6 35,-12 11 16,11-11-6,-11 11 6,7-11 8,-7 11 2,4-11-11,-4 11-10,1-11-9,-1 11-9,-5-8-5,5 8-4,-12-3-3,12 3-4,-18 3 1,4 2-49,0 2 67,-5 5 6,0 3 23,-1 4 8,-1 0-9,1 4-1,2 0 0,1-1-11,3 1 6,1 0 11,2 3 24,4-6-5,0 0-9,3-4-5,-2 17 46,6-19-48,2-1-3,2 2 0,1-5-5,3 2-9,1-3-28,4-1-30,1-1-52,1-1-66,0-2-57,3-1-106,-1-3-61,2-3-139,5 0-459</inkml:trace>
  <inkml:trace contextRef="#ctx0" brushRef="#br1" timeOffset="82285.6423">7937 14703 544,'0'0'734,"0"0"-195,14-2-80,-14 2-94,0 0-39,0 0 235,0 0-318,0 0-48,11 2-37,-11-2-21,0 0-13,14 1-13,-14-1-2,15 1-46,-15-1 39,23 3-44,-9-3 30,4 3-53,-1-3 33,1 1-41,18 0 25,-21 0-46,0-1-101,0 3-14,-2-2-76,1 0-73,-3 0-60,3-1-91,-14 0-41,19 5-43,-19-5-384,15 2-432</inkml:trace>
  <inkml:trace contextRef="#ctx0" brushRef="#br1" timeOffset="82444.6335">8075 14865 248,'-15'10'894,"15"-10"-552,-12 7-44,12-7 26,-6 5-16,6-5 0,0 0-38,0 0-34,3 10-46,-3-10-29,12 3-37,-12-3-19,24 1-28,-9-2-43,1 1-69,24-1-183,-20-1 30,7-2-117,-2 3-70,0-1-128,1-1-227,-1-1-234</inkml:trace>
  <inkml:trace contextRef="#ctx0" brushRef="#br1" timeOffset="82974.6356">9036 14632 620,'0'0'775,"8"-14"-114,-8 14-187,5-9-53,-5 9-136,0 0-7,7-9-105,-7 9 10,0 0-95,6-8 23,-6 8-73,0 0 40,0 0-35,5 12 79,-5-12-74,0 21 38,0-8-8,0 2-14,0 3 12,-3 16 55,2-14-72,0-3-1,-2 3-17,2-4 2,0 1-9,-2-3-8,2 1-2,0-3-4,-1 0-3,2-2-24,0-10 29,-2 19-7,2-19 2,-1 13 4,-1-2 51,2-11-15,0 0-10,0 0-21,-3 10-32,3-10 4,-6-7-16,6 7-34,-8-13 26,1 6 9,1 0 2,-2-2 1,0 3 1,-1-1 0,-1 1 0,-14-4-12,11 7 11,-2 2 4,-1 1-16,-2 2 20,-3 2 2,0 3 4,-2 0 4,2 3-3,-1 0 4,3 2 3,1 0 4,2-2 2,1 2 2,4-3 3,-7 15 41,13-16-25,2 3 5,3-11 1,-1 15 0,1-15-2,7 15-11,0-10-19,3 0 19,1-1-5,2-1-2,1-3-2,0 0-3,1 0-3,-1 0-8,14 0-105,-15-2-13,-1 1-78,0-1-96,-12 2-85,20-4-166,-20 4-189,15-6-308,-15 6-649</inkml:trace>
  <inkml:trace contextRef="#ctx0" brushRef="#br1" timeOffset="83384.6362">9708 14763 412,'0'0'545,"0"-13"-43,0 13-55,0 0-2,0 0-62,0 0-32,0-13-36,0 13-62,0 0-53,0 0 113,0 0-156,11-3-2,-11 3 3,11 10-5,-4-3-12,4 3-18,-2-1-25,2 4-20,-1-2-15,4 2-8,-5-1-13,2 2-6,-1-1-7,-1-1-6,8 14-5,-9-14-63,-1 0-44,-2-4-54,0 1-64,0-1-2,0 2-35,-5-10 13,6 12 9,-6-12-4,5 7-66,-5-7-42,0 0-39,0 0 10,9-7-12,-4-10-556,2 4 321</inkml:trace>
  <inkml:trace contextRef="#ctx0" brushRef="#br1" timeOffset="83561.6393">9941 14833 739,'5'-13'360,"-2"2"-15,-1 2 34,-2 9-8,3-13-4,-3 13-37,4-14-28,-4 14-30,0 0-22,0-11 9,0 11-18,0 0 38,-19 6-5,6 1-2,-6 5-37,-5 1-15,-8 7-22,-2 1-36,-1 0-23,1 0-34,-2 0-13,2 3-29,0-2-24,-31 26-289,35-26-62,-1 5-264,2-3-156,3 0-674,2-7-1010</inkml:trace>
  <inkml:trace contextRef="#ctx0" brushRef="#br1" timeOffset="84538.6386">5329 14239 145,'0'0'543,"0"0"-86,-15-3-83,15 3-14,-11-7 291,11 7-353,-9-4 2,9 4-13,-8-4-14,8 4-20,0 0-33,-7-7-28,7 7-41,0 0-19,0 0-20,-8-7-16,8 7-17,0 0-19,0 0-14,0 0 25,8-9-52,-8 9-3,21 0-4,-3 0 4,7 2-8,3 2-4,10 1 4,10 2 11,6 1-3,13 0 37,4 3 24,8 0-22,3-1 31,5 2-5,96 12 72,-91-12-89,2-2 4,-3 1 20,-1-2 29,-1-3 0,-3 1 35,-3-3-38,-6 1 32,-4-2-5,-15 1-10,-7-1-12,-8-1-2,-6-2 2,-7 3 8,19-3 155,-30 0-136,0 1-13,-5-1-20,1 2-22,-15-2-17,24 0-65,-24 0-9,17 1 0,-17-1-55,13-1-119,-13 1-121,0 0-96,0 0-130,0 0-87,-23 9-1098,8-7 294,-3 3-1016</inkml:trace>
  <inkml:trace contextRef="#ctx0" brushRef="#br1" timeOffset="86748.82">5983 13798 37,'0'0'535,"0"0"-219,0 0 161,0 0-286,0 0-70,0 0 40,7 7-85,-7-7 43,0 0-82,0 0 52,11-7-76,-11 7 57,8-5-74,-8 5 62,7-7-74,-7 7 64,8-7-68,-8 7 64,9-7-65,-9 7 84,7-10 0,-7 10 10,7-11 29,-7 11 42,5-11 16,-5 11-8,5-14-3,-5 14 9,2-15 4,-2 15 5,1-17-49,-1 17 74,2-24 160,-2 24-208,0-17 27,0 17-33,-2-16 28,2 16-8,-1-16 3,1 16-18,-1-12-14,1 12-25,-4-12-18,4 12-38,0 0 6,-2-14-22,2 14-7,-3-10-14,3 10-19,0 0 10,0 0-12,-9 6 11,4 0-11,-1 4 12,-3 2-9,2 2 2,-1 3-3,-1 2 5,0 1-1,0 2 13,2 3-11,-2 1 10,-6 31 2,8-30-12,0 1 7,2-4-6,1 2 8,-1-1-6,1-2-12,0 1-78,0-2-5,2 1-62,-3-5 25,2-1-100,0 0 18,-1-1-33,-1-1-20,-7 10-414,6-16 245,0-1-69,-2-4-402,8-4-472</inkml:trace>
  <inkml:trace contextRef="#ctx0" brushRef="#br1" timeOffset="86928.8128">5682 14044 686,'-7'-9'780,"7"9"-133,-9-10-109,9 10-80,-10-9-97,10 9 13,-7-8-76,7 8-12,0 0-81,-5-10-25,5 10-55,0 0-1,5-9-49,14 2 55,-5 4-72,5-1-34,5 0 20,4-1-34,6 0 8,2 1-80,2-1-31,1 1-156,0 0-50,-2 1-107,-2 1-129,-6 0-150,-1-2-283,-3 0-555</inkml:trace>
  <inkml:trace contextRef="#ctx0" brushRef="#br1" timeOffset="87455.8267">5404 13317 209,'-9'-5'456,"9"5"-116,-16-6-34,16 6 2,-14-6-28,14 6 17,-14-7-25,14 7-11,-10-6-23,10 6-23,-9-7-22,9 7-19,-9-4-12,9 4-6,-9-5 115,9 5-167,0 0-30,0 0-15,0 0-10,0 0-18,0 0-6,10-7 0,7 6 3,3 2 6,9-1 6,10 2 12,8 0-52,7 1 57,2 2-53,78 7 106,-57-4-36,-1 1-48,3-2 32,-1 5-43,1-3 38,-2 1-30,-4 1 44,-2-3-16,-5 2 25,-15-3-20,-2 0 29,-2-2 11,-11 0 16,-2 0 8,-7-2-7,-2-1 19,-4 3-14,-2-4 36,-4 1-22,0 0 34,-4 0-25,2-2-8,-13 0-22,20 3-20,-20-3-19,17 2-13,-17-2-20,12 2-46,-12-2-62,17 1-367,-17-1 76,0 0-248,10 2-110,-10-2-153,0 0-439,0 0-913</inkml:trace>
  <inkml:trace contextRef="#ctx0" brushRef="#br1" timeOffset="88019.8267">7202 13752 543,'0'0'652,"0"0"-152,0 0-224,11-2-48,-11 2-66,0 0-36,0 0-32,0 0-19,0 0-18,0 0-60,0 0-96,0 0-105,-1 9-754,1-9 110</inkml:trace>
  <inkml:trace contextRef="#ctx0" brushRef="#br1" timeOffset="88551.8214">7664 13607 575,'0'0'550,"0"0"-134,0 0-81,2-10-39,-2 10-1,0 0-10,0 0-6,0 0-16,-2-14-23,2 14-82,0 0 23,0 0-86,-5-8 34,5 8-74,0 0 44,-9-7 51,9 7-96,0 0 47,0 0-63,-10-5 39,10 5-65,0 0 46,0 0-59,-10-4 48,10 4-61,0 0 56,0 0-56,0 0 51,0 0-47,-12-1 48,12 1-25,0 0-39,0 0 47,0 0-51,-13 4 50,13-4-41,-7 9 51,1-4-50,-1 2 62,1 0-43,-3 3 40,1-1-49,0 2 45,1-2-42,-1 3 41,-5 7-49,8-9 11,0 2 9,-2-1 34,2 2-33,1 0 32,1 3-36,-1-1 28,0-1-38,1 1 34,1 2-36,-2 1 34,2 0-38,0 0 39,0 0-45,-2 23 64,2-19-26,-2 0-3,1 0-3,1-5 0,-2 1-2,-1 0 0,1 0-1,-2 0 1,1-1-1,0-1 0,-2 0 0,0-1 0,0-1-26,0-1-21,-11 12-202,9-17 15,-1 4-64,-3-3-130,1-4-105,-3-1-581,2-1-722</inkml:trace>
  <inkml:trace contextRef="#ctx0" brushRef="#br1" timeOffset="88763.8292">7168 14025 833,'0'-12'709,"0"12"-171,0 0-118,0 0-97,6-13 186,-6 13-278,10-3-16,-10 3-26,19-4-34,-5 3-32,3 0-21,3-1-24,2 2-14,6 0-61,1-2 42,2 2-50,-1 0-2,3 0-99,-1 0-32,-2 0-101,0 0-78,-1 0-124,1 0-583,-1 0-635</inkml:trace>
  <inkml:trace contextRef="#ctx0" brushRef="#br1" timeOffset="88941.8167">7917 13957 320,'10'-2'734,"-10"2"-187,0 0-104,0 0-70,0 0-33,12-3 5,-12 3 281,12-3-336,-12 3-101,14-3 7,-14 3-81,23 0 12,-8 0-61,-1 0 24,2-2-52,-1 2 32,4 2-83,-1-2-20,1 0-112,0 0-21,-3 2-81,12 2-438,-15-1 259,0-1-33,-5 1-403,-8-3-410</inkml:trace>
  <inkml:trace contextRef="#ctx0" brushRef="#br1" timeOffset="89147.8207">8041 14102 520,'-11'6'584,"2"-1"-123,9-5-100,-13 7-29,13-7-35,-10 7 19,10-7-1,-9 5-18,9-5-31,0 0-35,0 0 132,5 7-238,-5-7-24,19 1-28,-5-1-37,4-3-61,2 3-47,3-3-49,3-1-47,1 0-49,4-2-79,2 0-150,9-3 16,0-3-10,0 0-341,-1-3-300</inkml:trace>
  <inkml:trace contextRef="#ctx0" brushRef="#br1" timeOffset="89510.8174">8877 13857 964,'10'-6'522,"-10"6"-27,14-7-109,-14 7 12,11-7-63,-11 7 37,9-6-100,-9 6-7,0 0-107,11-5 11,-11 5-84,0 0 35,5 8 2,-5-8 12,-4 27 49,0-13-132,1 0 16,0 2-29,-1 3 12,0-2-12,0 2 18,-2-2-11,2 2-8,0-2-7,1 0-5,-3 0-4,3-2-1,-1-1-23,0 0 22,-2 7-6,3-12-21,3-9 25,-4 17-24,4-17 25,-5 11-44,5-11-17,0 0-76,-12 3 22,12-3-24,-13-5-4,13 5 16,-14-9 48,4 2 10,1 3 6,-11-8-25,10 6 43,-2 3 24,1-1 18,0 0 11,-2 3 9,13 1-44,-24 0 67,10 2-47,0 2 47,-1 1-54,3 1 50,0 0-44,0 1 44,2 1-37,-5 7 53,9-8-14,6-7-24,-7 15 23,7-15-16,-1 16 24,1-16-29,5 13 17,-5-13-30,12 9 20,-4-4-31,1-1-2,2-1-74,2-2-23,0-2-149,21-4-502,-12-2 112,-1-2-521,3-1-763</inkml:trace>
  <inkml:trace contextRef="#ctx0" brushRef="#br1" timeOffset="89777.8371">9391 13926 659,'7'-8'912,"-7"8"-236,0 0-131,7-6-165,-7 6-32,0 0-129,0 0 11,10-4-78,-10 4 55,11 4-45,-11-4 7,15 11-48,-4-4 5,13 11 52,-9-7-101,-1 1 17,1-1-37,-1 2 11,1-2-35,-4 1 14,1-2-29,-1-1 19,-2 1-33,1-1-7,-1-1-67,-2-1-6,0 1-94,-1-3 10,7 7-268,-13-12 209,7 6-21,-7-6-5,11 3-120,-11-3-22,13-3-45,-5-3-29,2-3-258,0-2-224</inkml:trace>
  <inkml:trace contextRef="#ctx0" brushRef="#br1" timeOffset="89995.8171">9760 14007 1195,'10'-18'898,"-10"18"-480,5-14-15,-5 14-68,3-12 35,-3 12-73,-4-8 13,4 8-49,-10-4 6,10 4-9,-25 1-4,7 4-32,-5 0-42,-5 6-25,-1 0-37,-36 23 51,33-19-100,2 5-22,1-3-16,-1 3-75,7-3-89,-1-1-59,2 2-170,0 0-102,3 0-127,-1 0-830,5-4-1028</inkml:trace>
  <inkml:trace contextRef="#ctx0" brushRef="#br1" timeOffset="92342.8272">5638 12571 590,'0'0'444,"0"0"-76,-5-3 149,-6-1-297,11 4 16,0 0-19,0 0 21,-8-6-19,8 6-20,0 0-29,0 0-33,0 0-29,0 0-23,0 0-24,0 0-9,10-4 1,-10 4 15,42 8 64,-21-3-64,8 2 4,4 2 9,8 1-53,2 0 65,4 2-39,1-1 66,13 4-32,1 1 45,1-1-36,4 2 23,-1-2-41,1 1 11,-2-1-21,63 15 92,-75-18-66,-1-2-8,-5 1 1,0-1-5,-7 0 0,-5-4 18,-2 0 4,-7-1 22,-3 2 1,-1-2-6,-4-2 5,0 1 12,-2-1-1,-3-1 20,11 3 128,-24-5-161,18 1 17,-18-1-27,16 4 11,-16-4-25,12 3 7,-12-3-26,12 1-24,-12-1-58,0 0 0,13 3 0,-13-3 0,0 0 0,11 0 0,-11 0 0,0 0 0,12 3 0,-12-3 0,0 0 0,0 0 0,0 0-116,0 0-150,0 0-74,0 0-51,11 0-105,-11 0-41,0 0-117,0 0-109,0 0-706,0 0-1089</inkml:trace>
  <inkml:trace contextRef="#ctx0" brushRef="#br1" timeOffset="93526.8187">6149 12928 677,'0'0'621,"0"0"-139,0 0-83,10-3-61,-10 3-27,0 0-10,0 0-46,0 0 43,0 0-63,4-10 12,-4 10-45,0 0-2,0 0-51,1-19 117,-1 19-136,0 0-20,-3-12 10,3 12-34,0 0-8,-8-10-42,8 10 10,-10-5-28,10 5 7,-17 0-24,5 3 10,-1 1-17,-3 3 12,-1 1-14,-16 14 6,17-12-3,3 3-2,1-3 3,3 3 5,1-1 6,3 0 13,2-2 18,5 2 12,0-3 17,6 3 0,3-2-9,7 0-6,2-2-9,3-1-13,30 3-92,-25-6-113,2-3-98,-1 2-255,2-5-182,-3 0-656,-3-2-968</inkml:trace>
  <inkml:trace contextRef="#ctx0" brushRef="#br1" timeOffset="98709.8174">7645 13000 293,'9'-3'368,"-9"3"3,0 0-121,0 0 52,0 0-66,0 0 52,7-6-62,-7 6 30,0 0-65,0 0 39,0 0-71,0 0 48,0 0-69,0 0 62,0 0 141,0 0-204,0 0-13,3-11-15,-3 11-18,0 0-24,0 0-18,0 0-15,-10-3-10,10 3-9,-11 3-4,1 0-6,2 0 2,-7 3-7,2 2 1,-19 8 32,17-6 2,0 2-59,2-4 52,2 1-56,-1 1 55,3 0-54,-2 1 50,3 0-44,2-1 45,1-1-41,1 3 58,2-2-59,2-10 55,-3 21-50,3-21 54,5 17-47,-2-8 49,2-1-47,-1 1 45,2-3-49,0 2 43,3-2-42,-3 0 36,3 0-33,-1-1 35,-8-5-39,18 8 36,-18-8-38,17 7 34,-3-3-29,-14-4-41,14 3 34,-14-3-86,11 4 18,-11-4-91,0 0 24,13 4-38,-13-4-38,0 0-23,11 4-13,-11-4-21,0 0-5,0 0 8,0 0-25,6 1-709,-6-1 184</inkml:trace>
  <inkml:trace contextRef="#ctx0" brushRef="#br1" timeOffset="99196.8236">7919 13084 222,'0'0'519,"0"0"-167,0 0 17,0 0-30,0 0-2,0 0-59,0 0 47,10-2-68,-10 2 209,0 0-259,0 0-88,0 0 27,0 0-76,0 0 38,0 0-74,0 0 46,0 0-56,18 0 56,-18 0-40,14 2 55,-14-2-58,22 5 44,-10-5-62,19 4 55,-14-1-14,2-2-48,-1 0 46,1 0-51,-1 1 41,1-2-50,-2 0 41,1 2-49,-2-2 45,0 1-51,-1-1 47,-1 0-50,0 0 38,-14 0-81,31 2-152,-31-2 43,16 1-132,-16-1-21,12 1-91,-12-1-50,0 0-471,0 0-513</inkml:trace>
  <inkml:trace contextRef="#ctx0" brushRef="#br1" timeOffset="99395.8251">8024 13233 572,'-9'4'637,"9"-4"-165,-12 6-99,12-6-64,-14 8 197,14-8-224,0 0 20,0 0-51,0 0 30,0 0-81,8 9 2,-8-9-81,24 1 11,-8-1-61,2 2 14,3-2-49,2-2 1,5 1-87,-2 0-35,1 0-94,40-3-251,-32 1 50,2 1-100,-3-1-539,2-4-626</inkml:trace>
  <inkml:trace contextRef="#ctx0" brushRef="#br1" timeOffset="99801.8211">8868 13051 426,'8'-5'567,"-8"5"-57,11-8-127,-11 8 15,12-9 233,-12 9-384,0 0 4,9-7-102,-9 7 9,0 0-84,0 0 34,0 0-74,8 4 67,-8-4-28,0 14 56,-1-4-50,0 1 50,-1 0-29,0 3 33,-3 11 39,2-10-130,0-2 29,1 0-48,0-1 30,1 0-43,-1-1 33,1-1-41,-2 0 35,3-10-38,-2 18 20,2-18-21,-1 14 32,1-14-31,-3 12 33,2 0 12,1-12-56,0 0 57,-3 10-13,3-10 11,0 0-22,0 0 11,0 0-35,-7-5 10,7 5-26,-8-9 26,3 1-54,5 8 56,-14-12-34,7 7 30,-11-6-26,5 8-4,2-1 32,-3 1-32,-1 2 33,0 1-34,-3 1 31,0 3-31,-1 1 33,3 0-33,-1 0 34,2 2-32,1 0 36,1 1-36,3-1 37,-7 8-10,10-6-14,7-9 56,-5 15-16,5-15 37,3 11-9,-3-11 21,11 12-11,0-9 2,1 0-17,6 0-7,-2-2-12,4-1 3,-1 0-17,2 0 3,19-4-138,-21 1-70,1 0-76,-4 1-147,0-1-169,-3 1-778,-3-2-958</inkml:trace>
  <inkml:trace contextRef="#ctx0" brushRef="#br1" timeOffset="100663.8199">9426 13050 202,'0'0'778,"0"0"-250,6-7-62,-6 7-148,0 0-30,0 0-105,9-8 33,-9 8 171,13 5-204,-4-1 36,-2 3-42,4 3 54,1 1-61,2 1 9,1 3-58,2 0 17,2 4-41,-1-2 6,1 0-10,-3-3 7,-1 2-40,1-3 12,15 14 13,-18-15-66,-2-2 19,2 0-41,-4-1 0,2-1-51,-4-1 6,0 0-47,0-2 39,0 1-49,-7-6 76,11 6-81,-11-6-27,0 0-34,14-3-1,-3-11-216,-4 4 226,-2-4 37,0 2 65,-1-1 79,-2 1-18,0-2 74,1 4-32,-4 0 74,-1-2-30,-2 4 69,-1-1-50,-3 3 50,-5 2-34,-2 2 7,-28 4 180,10 4-157,0 2-28,-6 5-14,-1 4-26,-2 1-10,0 2-20,2 1-9,-7 6-97,1 0-72,7-2-190,2-1-124,2 1-190,1-1-684,2-1-915</inkml:trace>
  <inkml:trace contextRef="#ctx0" brushRef="#br1" timeOffset="112799.8876">14594 6282 37,'0'0'223,"0"0"-62,0 0-32,0 0-27,0 0-3,-10-4-22,10 4 1,0 0-22,0 0-4,0 0-9,0 0 9,-4-7-8,4 7-5,0 0-9,0 0-6,0 0-6,0 0-14,0 0-12,4-7-10,-4 7-32,0 0-12,5-3-140,7 2 45,-12 1-87,0 0 78</inkml:trace>
  <inkml:trace contextRef="#ctx0" brushRef="#br1" timeOffset="115281.8948">6288 12160 115,'0'0'595,"0"0"-148,0 0-77,0 0-46,0 0-14,0 0-15,3-9-25,-3 9-13,0 0-12,0 0-63,0 0 55,-3-8-74,3 8 42,0 0-58,0 0 36,0 0-61,-3-12 35,3 12-43,0 0 16,0 0-26,0 0 10,-4-9 49,4 9-112,0 0 6,0 0-33,0 0 17,0 0-33,0 0 20,0 0-31,0 0 19,0 0-30,0 0 23,0 0-31,0 0 27,0 0-32,0 0 32,0 0-22,-9 4-4,9-4 37,-6 13-37,2-5 31,0 0-27,-1 5 5,0 0 3,-2 1 2,1 2 2,1-1 27,-1 3-28,-2 2 30,3-1-20,-4 1 22,-3 18-7,5-19-25,0-4 24,2 1-25,-2-1 23,2-2-26,0 1 28,0-1-26,0-4 20,1 1-21,-1 0 15,5-10-10,-6 16 28,6-16-15,-7 13 40,4-3 103,3-10-39,-6 8 17,6-8 28,0 0-19,-6 8 3,6-8-23,0 0-28,0 0-19,-6-7-18,6 7-11,-1-10-8,1 10-8,0-13-5,0 13-5,2-22 2,-2 22-9,5-16-4,-5 16 0,7-16 2,-2 8-7,-2 0 0,-3 8-2,8-14-9,-8 14 6,9-12-3,-4 5 2,3 1-2,-8 6-7,12-11 5,3 5-27,-15 6 10,16-6 1,-16 6 1,16-2 3,-16 2 2,17 2 2,-17-2 1,19 3 2,-9 0 0,-3 2-4,3-1 2,-10-4-11,14 12 16,-7-7-9,4 9 2,-11-14 18,9 14-8,-9-14 8,5 13-7,-5-13 12,1 14-9,-1-14 14,-2 14-9,2-14 21,-7 14-4,1-7 44,-3-1-13,-1 2 49,-3-2 16,-14 5 134,11-7-128,2-2-16,1 1-20,-1-3-18,-1 2-1,1-2-26,-2 0 15,4 0-33,12 0-5,-24 0-92,24 0-131,-19 0-176,19 0-172,-15-2-327,15 2-4118</inkml:trace>
  <inkml:trace contextRef="#ctx0" brushRef="#br1" timeOffset="117005.8927">11213 8970 569,'0'0'744,"0"0"-77,0 0-132,0 0-58,-6-6-38,6 6-24,0 0-16,-4-10 341,4 10-383,0 0-18,0 0-38,-3-11-21,3 11-47,0 0-41,0 0-40,0 0-34,0 0-30,0-11-29,0 11-32,0 0 8,0 0-23,7 5 5,4 12 16,-4-7-6,0 4-6,3 2 1,0 0-10,1 1 6,-2-1 0,3 2-41,-1-2 41,-1-1-36,1 0 48,1-3-47,-3 0 39,3 0-18,0-3 30,16 4 63,-12-9-31,-2 1-1,1-4-10,2-4-3,0-1-11,2-4-4,0-2-9,1-7 0,-2-2-9,4-9-5,-1-2-2,-5 1-2,-3 2 5,-1 2 10,7-20 6,-12 27-24,-2 3-24,-1 0-71,1 4-151,0 0-155,-1 3-213,0-1-180,-4 9-50,9-9-755,-9 9-1244</inkml:trace>
  <inkml:trace contextRef="#ctx0" brushRef="#br1" timeOffset="117763.8989">9589 6702 104,'-9'-7'387,"2"1"-82,1-1-16,1 0-13,-2 0 8,2 1 19,5 6 15,-11-13-13,11 13-7,-9-11-45,9 11 51,-6-10-72,6 10 25,-8-8-94,8 8 17,-6-9-4,6 9-155,0 0 41,0 0-60,0 0 50,0 13-49,2-4 51,2 3-59,2 3 53,1 0-50,0 2 26,2 2-24,1-2 15,0 0 26,-1 0 8,13 15 35,-13-19-28,1 0 24,-1-2 14,1-2 23,0 0 19,-1-4 24,0 2 16,1-4 23,-10-3-15,23-1-25,-8-4-16,0-1-14,1-7-11,0-2-26,15-32 39,-16 23-83,-3-2 5,-1 1 2,-2 2-2,-3 6-2,2-2-71,-2 5-111,-1 3-158,-1 0-171,1 3-300,1-1-13,3 6-712,-9 3-1112</inkml:trace>
  <inkml:trace contextRef="#ctx0" brushRef="#br1" timeOffset="118632.8928">9925 3553 54,'0'0'584,"0"0"270,0 0-513,-10 4-23,10-4-11,0 0 2,0 0 2,0 0 16,0 0 12,0 0-13,-12 2-14,12-2-17,0 0-13,0 0-21,0 0-27,0 0-31,0 0 108,0 0-200,0 0-18,0 0-26,0 0-19,0 0-17,0 0-13,0 0-8,0 0-5,0 0-6,-1 11 0,1-11 1,10 14 1,-2-5 2,-1 4-12,12 14 21,-7-10 2,-1-3-15,2 2 12,-2 0-5,2-2 6,-2-1-6,-2-1 11,2-2 7,-3 0 46,1-2 0,-1-3 58,0 2 13,-8-7 21,15 6-7,-15-6-5,22-3-19,-9-2-9,2-4-15,1-5-43,3-4 22,0-4-40,-1-7 12,1-2-42,-5 1 25,0 2-30,-3 2 17,-2 6-33,0 0 25,-2 3-99,6-11-413,-7 18-3,1 5-94,-7 5-98,16-3-117,-3 4-749,-2 6-1193</inkml:trace>
  <inkml:trace contextRef="#ctx0" brushRef="#br1" timeOffset="121082.8921">15079 7562 424,'0'0'408,"0"0"-104,0 0 49,0 0-77,0 0 62,0 0-50,0 0 52,0 0-44,0 0 69,0 0-57,0 0 300,0 0-329,0 0-18,0 0-26,0 0-31,0 0-32,0 0-29,0 0-28,0 0-30,0 0-18,5-8-23,-5 8-10,0 0-12,0 0-6,8 6-4,1 4 3,0-2-19,-2 1 7,2 0-13,1 1 14,0 2-9,2 1 19,2 1 0,-2 1 29,2-4 12,0 4 7,0-4-4,-1 0 26,-1 1 22,2-5 6,13 10 142,-13-9-116,0-4 3,-2-2-12,2 1 21,0-1-3,-1-4-23,1-3-18,1-2-19,3-3-5,-3-3-12,1-6-14,2-2-8,-3-5 7,-1 0 1,10-25-56,-15 30 0,-2 2 0,-1 0 0,1 3 0,-3 3 0,2-1 0,-2 6-364,0-1-320,-4 9-219,0 0-172,5-12-560,-5 12-1294</inkml:trace>
  <inkml:trace contextRef="#ctx0" brushRef="#br1" timeOffset="125618.8937">5802 11836 168,'0'0'546,"0"0"-149,0 0-93,0 0-65,0 0-31,0 0-43,0 0-3,-3-10-2,3 10-10,0 0-4,0 0-5,0 0-10,-3-10 97,3 10-131,0 0-10,0 0-16,0 0-4,0 0-10,0 0-5,-2-9 0,2 9-4,0 0 1,0 0 0,0 0 1,0 0 0,0 0 0,0 0 1,0 0 12,0 0-51,0 0 62,-3-10-50,3 10 64,0 0-46,0 0 62,0 0-57,0 0 55,0 0-54,0 0 46,0 0-52,0 0 39,-6-7-50,6 7 32,0 0 10,-8-5-66,8 5 41,0 0-44,0 0 35,-6-7-37,6 7 37,0 0-40,0 0 35,0 0-51,0 0 53,-7-6-37,7 6 32,0 0-38,0 0 34,0 0-21,0 0-21,0 0 30,-5-7-31,5 7 29,0 0-31,0 0 37,0 0-35,0 0 34,0 0-39,0 0 37,0 0-32,0 0 31,0 0-30,0 0 28,0 0-13,0 0-20,0 0 36,0 0-32,0 0 35,0 0-31,0 0 34,0 0-28,0 0 33,0 0-29,0 0 31,0 0-34,0 0 33,0 0-32,0 0 23,0 0-2,5-7-27,-5 7 30,0 0-34,0 0 33,0 0-32,0 0 33,16 0-30,-16 0 26,0 0-27,20 1 29,-20-1-25,16 0 25,-16 0-39,16 2 31,0-2-5,-16 0-16,18 2 28,-18-2-33,21 2 32,-9 0-33,1-1 30,-1 2-36,3-2 35,-1 2-25,2 0 26,0 1-27,1-1 28,1 1-27,0 0 31,22 5-16,-17-4-14,1 0 22,0 1-17,-1 1 26,4-2-27,2 3 28,1-2-35,0 2 16,-1 0-12,2-2 29,-2 3-35,0-2 28,0 0-22,-4-2 29,1 2-28,-2-1 29,0 2-31,0-2 30,-1-1-32,1-1 31,-3 3-26,2-1 28,0-2-28,-3 3 28,1-2-25,2 0 25,-4-1-21,2 0 25,-1 0-21,18 4 17,-19-4 0,-3-1-22,3 2 22,-4-4-20,2 3 8,-2-2 6,1 2 21,-4-1-19,0-1 11,0 0-16,-12-2 8,21 4-11,-21-4 14,17 4-19,-1-3 20,-16-1-7,13 3-14,-13-3 10,12 2-4,-12-2 4,11 2-12,-11-2 11,0 0-11,15 3 16,-15-3-17,0 0 16,11 2-13,-11-2 15,0 0-5,18 4 42,-18-4-20,0 0-4,10 2 6,-10-2-6,0 0 1,0 0 2,14 3 2,-14-3-1,0 0 0,0 0 2,14 1-6,-14-1 0,0 0-8,0 0 3,16 2 11,-16-2-25,0 0 3,13 1-21,-13-1 20,0 0-11,10 3 10,-10-3-1,0 0-2,13 3 5,-13-3 2,0 0 6,0 0 3,12 1 5,-12-1 3,0 0 34,13 1-37,-13-1-1,0 0-3,0 0-2,11 3 1,-11-3 0,0 0 4,0 0-2,0 0 2,12 1 1,-12-1 0,0 0 4,0 0-6,0 0 8,14 1 30,-14-1-27,0 0-6,0 0 4,0 0-4,0 0-6,0 0 11,11 2 21,-11-2-19,0 0 12,0 0-23,0 0 15,0 0-20,0 0 26,0 0-31,0 0 38,13 0-20,-13 0-18,0 0 17,0 0-21,0 0 25,0 0-32,0 0 22,0 0-22,0 0 21,0 0-24,0 0 20,0 0-24,0 0 21,0 0-23,0 0 12,0 0 6,11-3-33,-11 3-11,0 0-54,0 0-59,0 0-83,0 0-97,0 0-68,0 0-203,0 0-159,0 0-927,0 0-1352</inkml:trace>
  <inkml:trace contextRef="#ctx0" brushRef="#br1" timeOffset="134216.8944">6826 12129 171,'0'0'809,"13"2"-509,-13-2-122,0 0 39,0 0-70,0 0 70,15 0-55,-15 0 53,0 0-69,0 0 47,0 0-68,0 0 46,0 0-68,14 0 48,-14 0-61,0 0 143,0 0-85,0 0-52,0 0 57,0 0-56,0 0 55,0 0-55,0 0-3,0 0-7,0 0-13,0 0-18,0 0-14,0 0-10,-12-2-9,12 2-6,-48 2 14,21-1 0,-10 3 2,-11 1 30,-7 1-16,-17 1 14,-4 1 19,-6 2 17,-3-1 8,-1 1 14,-2 0 7,0 1 2,5-1 1,1 1-10,6-1-6,-52 7 76,75-11-117,5 1-10,10-1-4,2-2 6,8-1 5,3 1 7,4-1 2,3 0-14,0-3-7,4 2-15,2 0 0,0-1-14,12-1 1,-20 2-10,5 0 12,15-2-16,-14 2-6,14-2 1,-11 1-10,11-1 6,0 0-10,-12 2-16,12-2-23,0 0-34,0 0-49,-15 0-60,15 0-82,0 0-126,0 0-43,-8 7-623,8-7 389,0 0-529,0 0-811</inkml:trace>
  <inkml:trace contextRef="#ctx0" brushRef="#br1" timeOffset="136369.9032">5763 13062 161,'0'0'239,"0"0"-11,0 0-60,0 0-16,0 0-9,0 0-11,0 0-5,0 0-7,0 0-5,0 0-5,0 0-16,0 0-12,0 0-19,0 0-11,0 0 9,0 0-67,0 0-32,0 0-34,0 0-35,0 0-39,0 0-42,0 0-281,0 0 49</inkml:trace>
  <inkml:trace contextRef="#ctx0" brushRef="#br1" timeOffset="137835.894">12575 5626 544,'0'0'726,"0"0"-123,0 0-167,0 0-52,0 0-119,7 6-2,-7-6-87,0 0 36,0 0-61,0 0 182,0 0-156,0 0-62,0 0 36,0 0-54,0 0-7,0 0-1,14 0-5,-14 0-9,0 0-9,11 0-7,-11 0 11,11 4-37,-11-4 16,14 7-34,4 2 30,-7-2-8,-2 1-26,3 0 18,0 2-24,0 0 23,1 2-27,0 2 23,1-1-19,-3-1 23,1-1-19,-1 0 42,-2 0 13,5-1 13,-5 1 3,11 7 59,-11-11-76,-3-1 10,1 0 7,0-1 42,-7-5 25,13 9 26,-13-9 10,9 6 25,-9-6-42,0 0 3,20-3-51,-11-5-2,1-1-42,3-5 7,12-25 29,-14 15-76,3 0 22,-1-3 9,-1 3 39,-2 0-4,-1 5-47,1-1-53,-3 2 0,-1 5 0,1 0 0,-1-1 0,-1 4 0,0 1 0,-1 1 0,2-6-197,-6 14-130,7-12-124,-7 12-138,5-6-37,-5 6-145,0 0-99,16 1-516,-16-1-987</inkml:trace>
  <inkml:trace contextRef="#ctx0" brushRef="#br1" timeOffset="139242.9068">15289 7040 286,'0'0'396,"0"0"-88,-6-8-40,6 8-49,0 0-25,0 0-34,0 0-32,0 0-31,0 0-21,0 0-17,-3-11-12,3 11-13,0 0-23,0 0-91,0 0-2,0 0 5,0 0-44,0 0-36,0 0-34,12 7-303,-12-7 14</inkml:trace>
  <inkml:trace contextRef="#ctx0" brushRef="#br1" timeOffset="139841.8972">18843 7970 43,'0'0'284,"0"0"-100,0 0-82,0 0-83,8 4-220</inkml:trace>
  <inkml:trace contextRef="#ctx0" brushRef="#br1" timeOffset="140802.8929">6082 12929 215,'0'0'774,"0"0"-523,0 0 28,0 0-17,0 0 1,0 0-3,0 0-16,0 0-53,0 0 55,-2 10-70,2-10 37,0 0-83,0 0 29,0 0-80,0 0 37,0 0 8,0 0-97,0 0 36,0 0-62,0 0 33,0 0-91,0 0 22,0 0-104,0 0-61,0 0-120,10-11-106,-5 3-493,2-7-491</inkml:trace>
  <inkml:trace contextRef="#ctx0" brushRef="#br1" timeOffset="141016.8924">6777 11678 119,'7'-14'163,"2"1"-152,4-13-177</inkml:trace>
  <inkml:trace contextRef="#ctx0" brushRef="#br1" timeOffset="141674.8944">6730 11228 296,'-3'-10'534,"3"10"-76,-6-14-31,6 14-5,-4-15-32,4 15-28,-4-14-59,4 14 40,-6-16 180,6 16-351,-4-9-3,4 9-83,0 0 13,-4-11-74,4 11 30,0 0-43,0 0 33,-9 4-61,5 4 56,-1 5-52,-2 1 50,-2 5-56,1 2 39,-12 30-12,9-23-33,2-2 5,-1 3 8,0-2 3,2-1 1,0 1 51,0-4-54,2 0 51,-1-1-60,2-3 58,-1 0-58,2-2 52,-1-3-52,3 0 52,-5 7-11,7-21-4,-4 18 74,4-18 15,-2 13 62,2-13 37,-4 9 27,4-9-29,0 0-49,0 0-48,0 0-24,-4-9-20,4 9-19,-2-21-8,0 8-12,-4-15 10,2 15-23,2-1-2,-3 0-6,0 2-3,0 1-6,-2 2-3,1-2-3,1 2-4,-4 4-3,0 1-5,-1 1 0,10 3 0,-23 1-3,12 2-3,-14 8-37,13-2 28,1-1 16,2 1-2,0 0 2,3-1 0,0 1 0,2-1 9,4-8 5,-3 17 7,3-17 4,7 15 2,0-8 4,3 0-1,3-1 0,16 4-81,-13-6-61,2-2-26,0 1-95,1-2-78,-1-1-181,2 0-77,-3-1-665,1 0-864</inkml:trace>
  <inkml:trace contextRef="#ctx0" brushRef="#br1" timeOffset="142450.9007">7885 11343 615,'0'0'592,"5"-11"-97,-5 11-53,5-6-60,-5 6-62,0 0-108,5-8 3,-5 8-103,0 0 19,0 0-29,0 0-9,0 0 4,-1 19-43,-3-5 37,-1-1-64,1 6 90,-2-1-74,0 2-8,2-4 12,-1 1-38,0 4 61,-2 1 80,0 1 7,-2 3-59,1-4 14,-7 19 14,9-22-95,0-5 8,2 0-21,-1-2 28,1-1-33,0-2 29,0 0-22,4-9 55,-5 13 22,5-13 35,-5 9-9,5-9-21,0 0-29,-11 3-22,0-15-19,4 5-73,1-3 3,-2-2 12,-1 2 4,2-2 3,-1 3-15,2-2 28,-3 2-28,3 2 20,1-1-22,-2 3 19,7 5-20,-14-6 23,14 6 2,-24 1-8,16 4 10,0 0 4,-1 2-2,2 1 24,0-2-25,2 4 24,1-2-24,2 2 23,2-10-22,-3 16 26,3-16-29,5 16 25,-1-8-27,2-2 13,17 6-133,-9-7-37,2-1-21,2-1-135,1-2-28,4-1-133,2-3-123,2-3-389,3-2-601</inkml:trace>
  <inkml:trace contextRef="#ctx0" brushRef="#br1" timeOffset="142665.888">8177 11579 532,'0'0'562,"0"0"-89,0 0 216,13-1-390,-13 1 80,0 0-34,0 0-3,11-2-25,-11 2-37,16-1-44,-16 1-39,22-3-36,-4 3-32,1-3-42,0 1 0,3 0-40,3 0 6,28-1-107,-28 0-102,2 1-63,-4 4-80,-2-2-34,-3 0-103,1 1 2,-5 1 4,0-1-28,-14-1-303,16 7-273</inkml:trace>
  <inkml:trace contextRef="#ctx0" brushRef="#br1" timeOffset="142887.8983">8489 11654 497,'-17'8'417,"3"-1"18,-1 0-54,2-1-52,1 1-23,2-2-27,1 0-11,-1 0-71,10-5 40,-19 10 123,19-10-241,-9 8 39,9-8-38,0 0-2,5 9-61,-5-9 29,16 6-97,-2-4-18,3 1-126,3-2-2,3 0-59,3 0-13,5-1-35,7-2-109,48-5-866,-38 1 149</inkml:trace>
  <inkml:trace contextRef="#ctx0" brushRef="#br1" timeOffset="143214.8928">9325 11555 768,'14'-5'712,"-4"1"-130,-10 4-102,18-8-78,-18 8-41,11-6-66,-11 6-18,10-3-87,-10 3-19,0 0-66,0 0 3,12 3-6,-12-3 25,-9 26 77,5-12-111,-1 0-12,0 4-11,-2 0-8,0 1-3,2 2 16,-1-3-34,0 2 12,0-1-25,2-1 14,-2-1-27,2-3 15,2 3-19,-2-5 17,-1 12 0,5-24-23,-4 19 17,4-19-16,-3 15 24,3-15-10,-2 11 16,2-11-8,0 0 1,0 0-20,0 0-28,0 0-20,0 0-16,0-16-37,-1 5 2,-4-16-48,-2 13 87,1 1 3,-3-1 9,-5 1 4,0 1 5,-5 2 14,-1 1-7,-1 4 11,-3 2 10,-2 1 4,2 3 9,1 0 31,-1 5-30,2-1 29,-16 10 14,23-6-39,3-2 26,2 3-17,2-3 24,3 3 2,5-10 21,-1 15-1,1-15 9,10 15-17,2-10-5,0 1-14,5-1-3,-1-1-15,3-2-24,18-2-138,-17 0-79,-2-2-70,2-1-180,1-2-94,-1-2-182,0 0-352,-4 1-711</inkml:trace>
  <inkml:trace contextRef="#ctx0" brushRef="#br1" timeOffset="143799.8953">9730 11621 459,'0'0'791,"0"0"-188,0 0-62,7-6-51,-7 6-11,0 0 461,0 0-520,8-5-19,-8 5-38,0 0-42,0 0-35,0 0-53,0 0-33,8-5-36,-8 5-37,0 0-27,0 0-28,0 0-32,0 0-7,0 0-11,12 9 9,-12-9-20,8 16 1,-4-5 11,1 2-14,0 2 5,1-1-11,-2 3 2,0 0-2,0 0-14,-1-3 9,1 3 7,0-2-5,1 2-1,-1-2 2,3 11 2,-4-14 13,1-2 2,0-1-6,-4-9 45,6 16 46,-6-16 11,9 12 45,-9-12-25,12 4-2,-12-4-37,24-7-4,-5-2-32,5-5-49,6-6-10,35-27 0,-28 23 0,0 0 0,-1 2 0,0-2 0,-1 4 0,1 1 0,-1-1 0,-2 4 0,1-4 0,-1 5 0,1-2 0,-1 2 0,-5 2 0,0 1 0,20-9 0,-29 13 0,1 0 0,-4 2 0,0-1 0,-1 1 0,-1-1 0,-3 3 0,1 0 0,-4 0 0,1 0 0,-9 4 0,15-6 0,-15 6 0,12-4 0,-2-2 0,-10 6 0,0 0-648,0 0-335,-2 12-1083,-6-8-1827</inkml:trace>
  <inkml:trace contextRef="#ctx0" brushRef="#br1" timeOffset="145885.8972">12582 11468 330,'5'-10'652,"-5"10"-167,0-15-11,0 15-111,2-12-1,-2 12-85,0 0 20,2-14-99,-2 14-49,0 0 18,1-10-91,-1 10 23,0 0-70,0 0 39,0 0-59,-3 15 12,1 0 6,-3 3 0,0 6-2,-1 7 43,-1-1-64,-1 7 46,-11 38-5,11-41-55,0-3 34,2-1-38,-1-1 54,1 0-58,1-1 53,-2-4-55,2-2 44,-1 0-30,1-1 38,1-5-78,0 1 16,-2-3-85,4-1 31,-4 7-184,6-20 61,-5 13-76,5-13-153,0 0-481,0 0-485</inkml:trace>
  <inkml:trace contextRef="#ctx0" brushRef="#br1" timeOffset="146489.8961">12596 11373 182,'0'0'393,"0"0"-44,-5-6-118,5 6 30,-4-8 162,4 8-242,0 0 43,0 0-67,-8-7 35,8 7-66,0 0 43,0 0-70,-4-8 36,4 8-70,0 0 34,0 0-74,0 0 49,0 0-64,0 0 49,-6-7-16,6 7-55,0 0 49,0 0-54,0 0 55,0 0-58,0 0 53,0 0-58,0 0 56,0 0-59,0 0 65,0 0-64,0 0 62,0 0-44,0 0 31,0 0-27,0 0-14,0 0 76,0 0-39,0 0 77,0 0-43,0 0 57,0 0-64,0 0 45,0 0-55,0-12 50,0 12-56,0 0 50,0 0-60,0 0 46,0 0 0,4-10-60,-4 10 58,0 0-51,0 0 10,0 0 1,0 0 4,0 0-2,0 0 20,0 0-29,0 0-3,0 0-4,0 0-8,0 0 7,0 0-7,0 0-65,0 0-78,0 0-9,0 0-128,0 0-6,0 0-72,0 0 11,0 0-27,0 0-473,0 0-391</inkml:trace>
  <inkml:trace contextRef="#ctx0" brushRef="#br1" timeOffset="146748.8921">12621 11355 156,'2'-11'572,"-2"11"-206,0 0 16,2-14-83,-2 14 48,0 0-81,0-12 9,0 12-92,0 0 8,0 0 14,0 0-165,0 0 43,0 0-63,-8 24 58,5-5-60,-6 8 10,2 3-5,-4 8 44,1 3-63,-3 0 53,2 0-60,-1 1 51,2-1-61,-2-4 53,-6 31-39,10-38-37,-2-2-14,3-2-101,-1-5 26,0 0-106,2-2 30,1-3-42,-1-4 6,1 0-34,-1-3-109,-1-4-184,7-5-79</inkml:trace>
  <inkml:trace contextRef="#ctx0" brushRef="#br1" timeOffset="147972.9071">12242 11798 456,'-8'-6'666,"-10"-6"274,18 12-583,-11-9-123,11 9 26,-9-9-85,9 9 35,-10-6-87,10 6 26,0 0-83,-8-9 28,8 9-58,0 0 44,13-8-68,-3 5 44,8-1-63,30-6 8,-14 2 2,7-1-85,1 1 19,3-2-69,0-1-16,2-1-13,-3 0 3,2 1-13,-1-3 8,0 1 7,-2-1 15,-3-2 26,-2 1 19,-1-1 14,-3 1 78,-9 0-36,1 1 71,-6-2-49,1-1 83,-4 3 8,-3 0 94,-1 1-40,-1-1 51,-3 0-64,-3 4 49,1-1-60,0 1 37,-4 2-66,1 0 34,2-5-4,-6 13-105,5-8 46,-5 8-59,0 0 48,0 0-58,-5 9 62,1 1-71,0 3 71,-1 2-57,-2 4 9,0 2 8,-1 6 53,-1 0-63,-1 0 55,-9 30-18,9-29-41,-1-1 57,2 1-46,-2-2 78,2 0-70,0-6 48,-1 1-56,4-2 52,-3 0-54,3-3 49,0-3-55,0 0 57,1-3-53,1 0 55,-2 5 53,6-15-77,0 0 6,0 0-104,0 0 30,0 0-67,0 0 88,6-15-41,-6 15 68,9-15-52,-5 6 59,2 2-52,-6 7 58,10-12-60,-10 12 59,13-10-61,-13 10-3,0 0 61,14-4-52,-14 4 56,0 0-50,11 4 53,-11-4-52,7 7 59,-7-7-55,10 7 60,-10-7-59,6 8 60,-6-8-55,11 9 57,3-1-24,-14-8-38,13 5 50,-13-5-65,18 4 51,-18-4-4,20 1-49,-20-1 61,23 2-60,-23-2 61,18 0-54,-18 0 71,15 0-53,-15 0 63,12 0-57,-1 2 40,-11-2 12,0 0-56,13 0 52,-13 0-53,0 0 51,0 0-55,14 0 54,-14 0-52,0 0 56,0 0-56,15 0 58,-15 0-58,0 0 58,17-5-58,-7 0 30,-10 5 27,14-5-46,-7 0 46,-1-1-69,1 0 33,1-1-60,0 0 63,-3-2-40,1 2 74,-2 0-36,-4 7 55,8-13-57,-8 13 48,2-11-62,-2 11 53,0 0-60,-4-10 54,4 10-59,-10-3 56,10 3-59,0 0 56,-17 3-58,17-3 58,-10 6-58,10-6 58,-9 8-56,9-8 59,-10 14-58,10-14 58,-10 20-35,10-20-47,-2 12 55,2-12-61,0 12 54,0-12-59,2 12 56,-2-12-55,9 8 55,-9-8-52,11 5 64,-11-5-50,14 0 58,-14 0-51,18-3 60,2-3-41,-9 3-12,1 0 62,-3-2-41,2 3 62,0-2-51,-11 4 54,18-4-60,-18 4 49,18-2-62,-18 2 52,13 0-61,-13 0 57,14 3-57,-14-3 60,13 11-3,-13-11-40,7 10 59,-7-10-64,2 12 60,-2-12-50,2 12 57,-2-12-57,0 0 53,0 13-53,0-13 57,0 0-58,0 0 61,0 14-46,0-14 58,0 0-2,0 0-77,0 0 45,0 0-62,12 2 48,-12-2-63,9-7 37,-9 7-57,14-6 66,-14 6-58,11-6 60,-11 6-54,11-5 57,-11 5-53,13-2 59,-2 0-31,-11 2-14,11-3 61,-11 3-57,16-2 56,-16 2-55,14-3 64,-3 0-63,-11 3 61,21-5-64,-10 1 58,0 2-57,1-2 58,3-1-54,-1-1 54,10-6-27,-12 4-31,-2 4 60,-3-1-32,1 0 82,-8 5-42,13-9 38,-13 9-48,6-6 26,-6 6-64,0 0 51,0 0-62,0 0 55,0 0-59,-13 3 52,6 4-21,7-7-78,-11 13 14,11-13-98,-7 14-9,7-14-103,-2 14 32,2-14-45,4 13-27,1-6-111,3-3-251,0 2-179</inkml:trace>
  <inkml:trace contextRef="#ctx0" brushRef="#br1" timeOffset="148175.9042">14180 11782 981,'10'-4'595,"1"2"-61,-11 2-166,13-4-32,-13 4-116,11-1 34,-11 1-64,0 0 42,7 6-57,-7-6 30,0 0-80,-2 17 23,2-17-84,-1 15 42,-3 5 3,-1-11-90,3 0 45,2-9-66,-3 19 0,1-10-114,2-9-14,-4 18-108,4-18 8,-4 15-117,4-15 29,-3 14-36,3-14 7,-4 8-88,4-8-264</inkml:trace>
  <inkml:trace contextRef="#ctx0" brushRef="#br1" timeOffset="148346.8904">14216 11708 412,'4'-25'585,"1"1"-96,-1 1-52,1-17 209,-1 23-375,-2 2-108,1 1 2,-3 1-128,4 2-49,-4 11-179,4-15-31,-4 15 24,0 0-42,6-7-96,-6 7-295,0 0-143</inkml:trace>
  <inkml:trace contextRef="#ctx0" brushRef="#br1" timeOffset="148566.8938">14544 11615 777,'0'0'552,"0"0"-83,11 3-148,-11-3-13,0 0-90,0 0 53,-7 10-81,0-3 29,-1-3-76,-1 1 25,0 1-83,0 4 32,-7 9 11,9-9-109,1 1 48,3-1-66,1 2 51,0 1-62,2-2 51,3 2-55,1 0 50,2 2-58,1-2 52,4-1-59,-2 1 59,0-2-54,1 1 50,7 11-32,-9-12-33,-4-2 57,1 1-52,-5-10 62,-5 17-59,-4-6 35,-2-2-110,-8 3-19,2-3-134,-4-2-58,-1 2-118,1-4-466,-1-2-464</inkml:trace>
  <inkml:trace contextRef="#ctx0" brushRef="#br1" timeOffset="149145.8954">15699 11611 670,'0'0'592,"2"-10"-104,-2 10-77,0 0-93,1-12-77,-1 12-60,0 0-40,0 0-27,0 0 8,0 0 52,-3 16-56,1-3 28,-1 4-69,-6 27 82,5-19-73,-2 0-71,2-3 42,-1 4-57,1-2 26,2 0-31,-2-2 47,0-1-73,2-2 30,-3-3-82,2 0 31,1 0-70,-2-4 48,1 1-49,-2 7-5,5-20 111,-4 11-68,4-11 46,-5 7-41,5-7 120,0 0-45,-7-9-307,7-2-22,0-7 83,3-5 111,1-6 61,3-3 5,3-5 75,0 0 38,19-33 225,-12 38-102,-1 0-2,3 4 33,0 3-80,-2 6 30,1 0-83,-2 5 33,-1 2-71,-1 4 38,-2 3-63,0 3-5,-12 2 6,17 2 6,-10 3 4,-1 15 62,-6-8-67,-4 2 49,-1 2-58,-4 2 53,-2 0-62,1 0 54,-1-1-59,0 0 53,1 0-109,0-2-18,3-1-91,0-3-73,3 0-24,2-1-28,2-10-133,2 11-202,-2-11-156</inkml:trace>
  <inkml:trace contextRef="#ctx0" brushRef="#br1" timeOffset="149499.8891">16247 11569 264,'0'0'483,"0"0"-104,-4-9-75,4 9-3,-16 5-9,2 2-13,-3 3-36,-3 1 18,-24 21 179,24-14-302,1 1 21,1 0-79,3 0 34,2-1-69,2 0 42,1 0-63,3-4 50,3 1-51,1-1 47,2-3-52,4 0 65,0-1-65,3-4 56,13 5-11,-6-10-61,2-1 48,1-3-54,3-1 48,-1-3-49,2-4 52,-2-2-60,2-2 51,-3-1-52,-3 3 56,-2-1 42,0 3 14,-3 2 15,-2 0-24,4-3 25,-11 12-80,0 0-7,0 0-7,0 0-4,-6 9-2,-1-2-2,2 3-2,-3-1 1,2 3 0,-2-1-1,3 1-7,0 1 1,1-3-2,0 1-17,-1 9-131,5-20 52,0 18-93,0-18 20,5 15-102,3-7-16,1-4-126,5-1-29,1-2-13,3-1-400,4-6-401</inkml:trace>
  <inkml:trace contextRef="#ctx0" brushRef="#br1" timeOffset="149720.8887">17025 11300 467,'9'-11'878,"-1"3"-280,-1 2-90,-7 6-173,8-6-19,-8 6-113,0 0 5,-7 20-83,0-8 8,-2 8-36,-2 2-19,-3 2-37,-1 7 16,-2 2-10,-13 36 32,16-33-53,-1-3 42,2-1-59,-1 2 51,4-5-61,0 0-16,-1-3-107,2 0-3,1-4-95,0-1 10,0-4-86,1 1 29,1-5-21,-1 2-10,-5 2-728,6-10 184</inkml:trace>
  <inkml:trace contextRef="#ctx0" brushRef="#br1" timeOffset="150212.8935">16639 11812 873,'-12'-12'1189,"12"12"-794,-12-10-30,12 10-103,-7-8 13,7 8-90,-5-9 21,5 9-88,0 0 23,0-14-77,0 14-1,9-12-27,-3 5 40,6 1-64,2-2-4,25-10 10,-13 7-12,3 0-6,9-3-16,0-1-12,1 0 7,0 1 1,3-1-1,-4-2-20,1 0-14,2 2 11,-2-3 7,0 1 9,-1-1 56,-1 1-49,-3 1 51,-2-2-53,-5 4 69,-3-2-17,-1 3 94,-4 1-24,-1 1 12,-4 2-1,0 0-13,-3 0-12,-1 1-15,0 2-10,-2 0 0,0 1-27,-8 5-10,17-14-6,-17 14-23,9-5-2,-9 5 0,0 0 1,0 0 0,-1 14 0,-3-4 0,-2 3-1,-3 2-21,0 3 30,-2 0-21,-2 6 21,0 2 7,-5 5 2,-22 32 15,20-32-12,2 1-6,-1-3 0,3-3 0,2-2 1,0-2-4,0 3 1,3-6-2,1-2 1,-1 0 12,4-2-6,0-4-3,1 1-2,1-3-7,-4 7 6,9-16-14,-4 8-18,4-8-32,0 0 17,0 0-54,14-10 61,-4 2-39,1-2 71,-1 0-43,1 2 66,-1-2-49,1 3 46,-2 3-38,2 0 33,10-3-10,-21 7-6,23 0 49,-10 3-57,1 1 48,2 2-52,-1 0 10,3 3-225,-2 2 18,2 3-59,0-2-77,-3 4-302,0-3-260,-1 0-480</inkml:trace>
  <inkml:trace contextRef="#ctx0" brushRef="#br1" timeOffset="150908.8936">15256 11643 149,'0'0'560,"0"0"-150,0 0-91,0 0-46,-3-10 138,3 10-253,0 0 0,4-14 15,-4 14 30,2-10 17,-2 10-1,0 0-32,2-14-37,-2 14-33,-4-9-27,4 9-22,-9-4-16,9 4-11,-22 1-9,3 5 9,-2 2 8,-5 3 36,2 2-66,0 1 43,0 1-60,1-1 51,2 4-60,0 0 54,3-1-56,2-2 44,3 0-45,1 0 52,4-2-44,0-1 45,4 6-2,4-18-51,10 15 42,-1-10-43,4-4 39,2-1-55,2-1 53,2-2-55,0 0 56,-2-2-53,-1 3 55,-2-2-57,-1 1 49,-4 1-59,-9 2 45,27-3-51,-27 3 0,13 2 50,-13-2-76,14 8 2,-6-2-92,-1 4-16,3-2-128,1 1-42,4 1-68,1-1-485,-1-3-463</inkml:trace>
  <inkml:trace contextRef="#ctx0" brushRef="#br1" timeOffset="151633.8963">18928 11272 708,'0'0'663,"3"-22"385,-3 22-663,1-12-128,-1 12-19,0 0-102,2-12 9,-2 12-88,0 0 39,0 0-71,0 0 48,-6 18-65,0-5 52,0 6-59,-3 2 56,-4 4-55,-9 29 8,10-27-9,0 0 6,2-2-4,-1 0 54,2-4-57,1-2 49,0 0-48,3-3 46,0-2-54,1-1 64,1-2-58,2 0 58,1-11-59,5 15 50,10-1-31,-1-8-45,-1-2 47,1 0-52,-2 1 47,2 3-63,-1-1 63,-2-1-58,1 2 57,-3 1-53,-2 1 60,1 0-45,-5 2 52,-3-12-49,0 18 73,-2-7-48,-2-1 69,-5 0-46,0-1 49,1 1-62,-5-2 49,2-1-59,0 0 48,0-3-65,1 1 7,-1-1-114,11-4-10,-17 1-141,17-1-59,-10-4-129,6-9-2128</inkml:trace>
  <inkml:trace contextRef="#ctx0" brushRef="#br1" timeOffset="151932.8972">18983 11689 101,'11'-2'570,"-11"2"-199,23-4 299,-23 4-367,14-1-100,-14 1 17,0 0-85,15 1 47,-15-1-62,0 0 49,15-1-52,-15 1 52,0 0-62,13-1 32,-13 1-74,11-2 38,-11 2-71,28-12 8,-18 5-43,2-1-91,-1 0 18,-1-1-53,0-3-42,0 0 5,-2 1 17,-2-3 37,-1 4 39,1 1 44,-6 9 18,5-16 6,-5 16 15,0 0 26,-2-5 30,2 5-15,-20 4 7,10 4 84,-4 6-63,1 0 40,-1 1-71,-1 6 39,2-3-63,3 1 45,0-2-61,1 1 52,3-2-60,1 0 53,2-2-57,2 0 57,2-4-64,3 1 30,3-3-96,4-1 14,1 0-109,5-6 16,2-1-91,1-1-70,5-6-3,3-5-446,4-4-280</inkml:trace>
  <inkml:trace contextRef="#ctx0" brushRef="#br1" timeOffset="152132.8936">19689 11314 276,'7'-10'648,"-7"10"-215,8-6-44,-8 6-111,0 0 24,-13 30 70,2-11-202,-1 6-11,-3 1 11,0 6-23,-3 1-19,3 1-1,-1 0 26,2-1-77,-1-1 29,4-5-57,1 0 35,0-1-79,3-3-8,-1-3-103,-5 18-192,8-24 125,2 0-76,-3-2 65,3-2-40,3-10-31,-8 12-72,8-12-383,-10 3-217</inkml:trace>
  <inkml:trace contextRef="#ctx0" brushRef="#br1" timeOffset="153433.8896">19372 11751 579,'-9'-7'692,"0"2"-172,2-2-17,7 7-144,-13-7-4,13 7-111,-9-10 10,9 10-86,-8-5-8,8 5-4,-7-5-10,7 5-20,0 0-21,0 0-21,4-9-18,6 6-9,2-2-2,5 0-13,5 0-37,7-6 29,1 6-5,3-3-7,1 1 0,2 0-7,-2 2-4,0-3-30,-2 2 32,-1 0-33,20-1 20,-31 3 13,-1 1-26,-3 0 24,-1 2-39,-4-1 32,-11 2-35,20-3 44,-20 3-42,12 1 35,-12-1 2,0 0-6,4 13-5,-4-13-1,-6 17 8,-3 4-6,3-8 66,1 1-48,-1-2-8,2 3 45,0-3-39,0 0 6,3 1 3,-1-2 32,2 1-62,0-12 30,2 19 32,2-9-37,1-3 31,1 0-43,16 1 0,-8-5-43,0-3-8,5-2-17,-2-1 12,7-3-71,-1-2 54,4-5-94,-1 1 57,-2-1-33,0-2 78,-3 5-28,-4-1 39,-2 2 23,-2 2-4,9-6-33,-13 10 36,-9 3-2,11-4 62,-11 4-57,0 0 54,0 0-55,8 10 56,-8-10-45,1 10 54,-1-10-53,0 0 45,0 16-51,0-16 58,2 11-48,2 1 48,-4-12 9,7 9-59,-7-9 50,13 8-54,-2-4 47,-11-4-73,24 2 33,-12-2-71,5-1 38,0-1-82,-1-1 52,2-1-56,-2 0 76,1-1-43,12-2 11,-18 4 103,-11 3-39,19-5 72,-19 5-56,12-4 56,-12 4-52,0 0 76,14-1-36,-14 1 49,0 0-64,0 0 42,0 0-62,5 11 46,-5-11-59,1 10 36,-1-10 6,0 0-48,6 11 56,-6-11-54,7 6 55,-7-6-55,14 4 49,-14-4-50,22 3 52,-9-3-59,1-3 54,4 0-62,-1 0 38,2-3-61,20-10-109,-20 7 96,0-3-90,-4 1 43,0-3-44,-2 2 39,-4 2 57,-2 0 32,-2 0 20,-5 10 16,1-13 18,-1 13 13,-6-9 22,6 9 9,-15-2 7,15 2 45,-23 7-64,9-2 64,-1 2-47,0 2 39,-1 2-74,2 1 41,-2 2-67,4-2 49,2 2-59,-2 2 49,5-3-57,2 2 35,-1-2-32,5 0 17,2 10-83,2-12-36,3 0 17,1-2-79,2 1 22,3-3-77,0-1 40,1-1-20,3-1-56,1-4 58,-3 0 10,5 0 20,-1-3 13,2-2 3,2-1 25,16-7 83,-22 8 90,-2-2 146,-1 2-32,-2 0 79,-1 1-48,-2 0 55,2 0-61,-10 4 35,11-6-79,-11 6 15,11-5-75,-11 5 28,0 0-75,0 0 41,4-2 0,-4 2-83,0 0 54,12-1-64,-12 1 55,0 0-55,0 0 55,0 0-51,10 2 53,-10-2-54,0 0 53,16-1-56,-16 1 48,17-4-62,-6 0 39,12-7-105,-12 4-13,1-1 40,-1-1-68,-1-1 76,-1 2-31,-1 0 72,-3 1-35,-5 7 63,6-11-51,-6 11 69,0 0-48,-6-6 65,6 6-40,-16 2 88,-11 10 18,13-4-96,-2 2 54,2 1-65,-3 2 48,4 0-58,1 0 51,2-2-56,1 0 50,1 2-55,1-3 54,3-1-57,0 0 45,4-9-63,-2 14 53,5-2-44,-3-12-14,11 8 61,-11-8-73,15 2 59,-15-2-53,20 0 66,-9-2-62,1-1 49,2-2-56,0-2 65,-1 2-56,0-1 64,0 0-32,-3 3 77,6-5-11,-16 8-72,14-4 45,-14 4-50,0 0 52,19 0-50,-19 0 54,8 7-43,-8-7 77,7 11-46,-7-11 59,6 14-59,-6-14 51,3 15-64,-3-15 46,3 14-57,-3-14 50,2 15-41,-2-15 34,4 10-51,-4-10 52,4 9-52,-4-9 42,0 0-40,8 7 29,-8-7-71,10-4 61,-2-1-95,1-3 27,2-1-59,10-10 6,-12 11 128,0 1-55,-2 0 52,1 1-60,-8 6 56,11-6-54,-11 6 55,13 2-49,-13-2 56,9 7-55,-9-7 61,7 15-51,-3-5 54,0 1-88,1 18-251,-2-14 31,-1 2-130,1-2-532,-2 1-523</inkml:trace>
  <inkml:trace contextRef="#ctx0" brushRef="#br1" timeOffset="154565.8935">23209 11510 6,'11'1'482,"-11"-1"-116,0 0-55,14 3-36,-14-3-3,0 0-9,15-3 8,-6-1 243,-9 4-270,9-5-27,-9 5-35,9-8-35,-9 8 4,9-11 20,-9 11 14,6-10-5,-6 10-53,4-11 17,-4 11-54,1-11-3,-1 11-10,-5-9-20,-9 1 9,1 6-48,-1 4-37,-3 1 29,-4 3-34,-1 2 28,0-1-26,3 4 33,-5 5-22,-5 4 34,6-3-40,2 3 29,2-2-17,0-2 18,6 0-1,-10 10 7,16-12-13,-1-4 0,8-10-1,-4 15-1,4-15 2,12 10-3,-1-9-2,4-2-11,3-2-6,5-4-6,3-3-30,1-2 30,-3-4-50,5-3 20,-4-3-28,-2 4 41,-4 0 44,-1-1 38,-3 6 33,-4 0-4,0 3-5,-1 2-15,-4 1-16,-6 7-17,10-7-8,-10 7-29,0 0 28,4 10-29,-4-10 35,1 27-17,3-14-24,-3 3-16,3-1-57,1 0-43,0 1 7,4 0-90,2-1 36,2-1-97,3-1-1,2-4-63,2-2-56,-1-3-73,1-3-250,0-2-233</inkml:trace>
  <inkml:trace contextRef="#ctx0" brushRef="#br1" timeOffset="154804.897">24128 11021 666,'12'-11'777,"-1"2"-194,-3 2-135,1 5-108,-9 2-66,0 0-4,6 11-102,-8 0 14,-2 5-51,-3 8 58,-2 3-67,-4 11 21,0 1-16,-2 0-56,1 2 20,0 0-47,1 1 26,2-3-45,0 1 33,2-1-46,-2-3 26,4-5-45,1-2-63,1-4-62,1-3-6,0 0-115,0-5-5,-2 9-371,5-13 323,1-13-16,-5 13-81,5-13-332,0 0-240</inkml:trace>
  <inkml:trace contextRef="#ctx0" brushRef="#br1" timeOffset="155134.8929">23907 11637 787,'-11'-5'522,"-7"-5"387,8 6-532,10 4-86,-13-8-19,13 8-69,-11-6-1,11 6-61,-8-7-2,8 7-52,0 0 22,4-8-54,5 3-1,1 0-38,4 1 7,7-3-37,2-1 26,6-2-4,2 2-2,-1-1-3,-1 1 0,-4 3-5,-2-1-2,-3 3 2,-2 1-3,-3 0-11,-1 1 6,-2 2 8,-12-1 14,19 4-13,-12 3 39,3 4 25,-10-11-39,12 14-2,-12-14-2,7 15 4,-3-6-5,1-3-6,2 1 3,0 0-6,1 1 3,1-2 0,1-3-8,1 1 0,0-2 3,2-1-3,9-3-17,-11-3 24,-1-1-30,0-3 31,-1-1-28,-1-2 27,-3-2-29,-3 0 46,-2 0 22,-1 0 50,-3 0-17,-1 2 10,-1 1-22,-2 0-18,1 4-14,-1-1-17,-1 4-50,9 4-65,-15-5-51,15 5-47,0 0-60,-18 0-62,18 0-51,0 0-22,0 0-50,4 14-446,-4-14-436</inkml:trace>
  <inkml:trace contextRef="#ctx0" brushRef="#br1" timeOffset="155509.8908">25072 11204 569,'18'-8'770,"-5"2"-230,-2 1-60,-11 5-163,14 0 24,-14 0-19,4 12 31,-5 0-27,-2 9-9,-5 2-36,-2 6-60,-15 43 191,14-33-235,0 0-18,-1 0-24,2-3-36,3-4-7,-3-2-10,3 2-15,2-3-9,0-7-9,-1 2-7,2-2-6,2-6-6,-2 1-5,2-3-13,-1 9 4,1-14-8,2-9-11,-4 11-40,4-11-65,0 0-25,0 0-8,-6-10-50,1 0-80,-2-4-12,2-1 77,-6-2 89,-3 3 65,1 0 3,-4 1 33,-2 4-28,0 1 41,2 6-37,-1 0 39,-2 2 5,4 2 19,-2 3 16,3 1-21,0 1 52,3 0 2,2 3 6,4-2 2,2 0-1,4-8-20,-1 14-4,8 2 31,-7-16-55,14 12-30,-4-9-50,3 1-2,4-2-133,1-1-83,-1-2-215,2-2-122,-3-2-555,5-1-774</inkml:trace>
  <inkml:trace contextRef="#ctx0" brushRef="#br1" timeOffset="155932.8951">26053 11608 1058,'0'0'866,"-2"-10"-217,2 10-128,0 0-142,-2-11-59,2 11-106,0 0-12,0 0 52,-4 9-186,4-9 19,-2 15-15,-1-3 0,3 0-14,0 0 2,0 1 8,3 0 6,1 2 10,2-2 11,7 1-1,2 0-16,5-4-5,10-2-12,45 2 25,-25-9-52,6-4-8,1-4-7,14-4 0,-4-4-7,1-4 7,-2-4-20,-1-3 17,-7-1-15,-5 0 15,-3 0-25,-14 7 22,-2 3-24,-10 3-30,12-6-400,-24 15 9,-12 5-116,0 0-150,0 0-426,0 0-738</inkml:trace>
  <inkml:trace contextRef="#ctx0" brushRef="#br1" timeOffset="158211.4266">13912 13638 896,'0'0'396,"0"0"-57,0 0-10,0 0 21,0-13-16,0 13-12,0 0-16,0 0-25,0-13-75,0 13 14,0 0-60,0 0 13,0 0-70,2-12 14,-2 12-1,0 0-114,0 0 43,0 0-57,0 0 39,0 0-55,6 9 49,-6-9-51,4 16 50,-4-5-48,2 3 49,0 3-45,-1 0 52,-1 3-54,1-3 54,-1 24-28,0-22-24,0-1 49,0 0-2,0-1-5,-1-1 2,-2 0 0,1-2 2,-2 0 1,1-4 8,-2 1-23,1-1 71,4-10-6,-9 13 32,9-13-36,-20 5 64,20-5-68,-13-6-9,8-2 9,0-4-49,1-4-61,4-2-37,4-3 19,1-1 53,2 0-25,2 2 37,-1-1-26,6 3 28,-3 1-30,5 3 33,16-10-31,-17 14-10,1 5 35,-1 0-38,-1 4 42,-3 1-48,3 1 47,-1 4-43,-2 0 38,-1 2-34,-1 1 8,-5 1 11,-2 1 7,0 0-3,-4 2 43,-4 9-11,-1-8-17,-7-1 31,1 1-40,-5-1 41,0-1-40,-2 0 30,4-3-77,0-2-22,0-1-137,7-1-88,-1-2-222,10-2-123,-12-3-390,12 3-647</inkml:trace>
  <inkml:trace contextRef="#ctx0" brushRef="#br1" timeOffset="158552.4275">14396 13643 649,'0'0'516,"18"0"-125,-18 0-71,9 5-18,-9-5-23,2 10-35,-2-10-30,-1 17 31,-2-5-88,-4 15 156,4-11-167,-1 1-76,-3 0 38,4-2-71,-1 2 43,0-1-15,0 0-10,1-1-9,-1-1-7,2-3-8,-2 1 0,3-2-2,1-10-1,-5 17-1,1-4 34,4-13 59,0 0-41,-3 10 15,3-10-63,0 0 9,0 0-78,-1-16 48,2 5-43,0-4 27,3-2-94,1-4 52,2 0-34,-1-1 90,-1 1-31,8-18 185,-4 20-43,-2 5-59,1-4 24,4 2-47,-1 1 25,1 3-42,3-2 31,1 1-45,0 2 30,4 2-35,-2 0 24,2 1-34,-2 2 32,1 1-44,14-2-150,-17 4-12,-3 1-95,0 2-65,-1 2-80,1 1-41,-3 0-29,-1 1-398,-9-4-453</inkml:trace>
  <inkml:trace contextRef="#ctx0" brushRef="#br1" timeOffset="158820.4262">14511 13762 263,'-13'5'787,"2"0"-218,1-1-26,10-4-118,-14 6 21,14-6-79,-11 5-37,11-5-56,0 0-57,0 0-43,0 0-45,0 0-51,16 0-103,-1-3-21,5 1-139,4-1-14,1 0-117,3-1-2,3-1-77,6 0 21,-3 0 19,32-5-1433</inkml:trace>
  <inkml:trace contextRef="#ctx0" brushRef="#br1" timeOffset="159029.4235">15087 13662 21,'7'-4'718,"0"-1"221,-7 5-597,0 0-31,0 0-31,-8-6-23,8 6-34,-11 1-41,11-1-24,-15 7 27,7-2-85,-1 2 31,3-1-74,-3 1 35,4 2-61,0 2 44,0 10-5,5-9-69,1 0 52,3 0-56,2 3 52,1-3-55,5 4 56,1-1 2,3 0-53,-3 0 50,1-2-59,-3 0 51,-2-1-58,1-1 52,-4-3 10,3 10 58,-9-18-79,-3 15 47,-5-6-56,-6 2 44,-2-4-102,-6 2-42,1-1-131,-1 0-124,0-4-179,4 1-602,0-3-736</inkml:trace>
  <inkml:trace contextRef="#ctx0" brushRef="#br1" timeOffset="159464.5386">16239 13600 631,'4'-10'566,"-4"10"-103,5-14-59,-5 14-61,4-10-63,-4 10-55,5-9-50,-5 9-46,0 0-32,0 0-19,0 0-2,0 0 6,-9 19-4,0 0 13,-6 5-12,-4 12 155,-7 10-79,-5 4 11,-2 2-74,-1-1 30,-1-2-14,3-3-22,-1-3-13,8-7 0,0-2-2,1 0-22,-21 29-43,25-35 36,4-3-97,2-4-33,1-1-82,4-4-77,2-1-61,3-3-16,1-4-82,3-8-76,4 12-457,-4-12-515</inkml:trace>
  <inkml:trace contextRef="#ctx0" brushRef="#br1" timeOffset="159981.5357">16413 13866 993,'11'-4'470,"-11"4"-55,19 0-80,-19 0-45,14 9-42,-10 0-35,0 1-35,-2 3 7,-2 2 8,3 2-9,-6 3-27,2-3-40,0 2-17,0 0-18,-5 18 81,4-20-98,-1 0-18,1-1-6,-1-1-7,1-4 3,0 0-9,0 0 20,2-11 37,-5 17 25,5-17-5,-4 8-21,4-8-45,0 0 27,0 0-13,-11-11-55,9 1 0,1-7-71,2-4 13,3-4-75,3-7 57,3-4-32,1 0 64,3 0-23,2 4 94,1 0-29,-1 1 38,4 5-43,-4 4 37,1 3-47,12-11 21,-17 19 15,-2 1-62,1 3 50,-2 2-49,-1 0 54,-8 5-47,0 0 50,16 3-48,-16-3 55,0 13-44,0-13 50,-4 15-37,-2-3 66,-1 1-45,-1-1 63,-1 2-52,1-2 46,-1 4-58,0-3 45,2 2-47,1-3 30,-2 2-43,5-1 40,0-3-44,2 2 42,2-1-46,-1-11 49,6 23-54,3-11 52,13 11-10,-8-9-45,0-1 45,-1-1-53,-2-2 48,0 1-45,-1-1 43,-1-2-46,-3 0 47,1 1-48,-1-2 50,-2 0-11,-4-7 57,1 15-12,-1-15 40,-14 22 36,7-15-91,-1 1 16,-3-2-34,2-1 16,-3 2-74,1-4-23,1 1-78,10-4-80,-20 5-87,20-5-156,-13-2-108,13 2-571,-8-11-754</inkml:trace>
  <inkml:trace contextRef="#ctx0" brushRef="#br1" timeOffset="160332.5381">16924 13834 43,'28'-12'1189,"-14"11"-774,-14 1-76,22 4 13,-13 2-38,0 3-38,-2 2-39,-1 4-18,-2 2 28,-3 1 13,0 4-88,-2-1 48,0 5-46,-2-1 9,1-2-65,-5 21 73,5-25-104,1-3-45,-2 1 22,0-2-35,1 0 24,-1-4-30,1 0 23,2-11-28,-4 18 27,4-18-30,-5 11 23,5-11-33,0 0 0,0 0-46,-11-8-134,9-4 103,1-5-56,0-2-5,0-5 26,2 0-15,0-3 88,0 1 20,2 1 102,1 1-25,-2 2 12,4 1-7,-2 1 1,3-1 10,-1 4 8,2 0 2,2 0-4,1 2-10,4 1-13,0-1 4,7 1-27,1 0 5,0 2-24,2 1 11,1-1-21,-2 5 11,0 0-55,-2 2-14,1 1-115,-4 1-62,12 3-563,-17 2 307,-2 1-17,-4 4 43,-1-2-8,-7-5-331,1 16-320</inkml:trace>
  <inkml:trace contextRef="#ctx0" brushRef="#br1" timeOffset="160681.5312">17192 13951 776,'-14'12'406,"-1"1"-74,2 0-7,2-3-54,1-1 7,2-1-22,2-1 12,6-7-13,-8 11-13,8-11-34,0 0-38,9 9-37,-9-9-46,22 0-60,17-8-200,-12 2-6,4-2-9,10-5-16,3-2-20,2-2-9,9-2 29,1-3 43,-3 1 48,-7 3 46,-5 1-17,1 0 70,-8 1-16,-5 4 128,-5 0 8,9-5 262,-21 10-167,-3 0-62,-9 7 63,7-9-24,-7 9 59,0 0-68,-10-3-28,10 3 13,-20 7-10,5 1 16,-1 2-67,-1 3 18,0 0-62,3 1 30,-10 17-2,15-14-61,3-1 57,3 1-21,2-1 45,2 2-39,3-1 28,3 3-28,2-2 28,2 1 8,-1-1 33,3 0 11,1 0-23,-3-1-16,0-2-20,3 11 45,-10-13-74,-4-1-14,-5 2-5,-5 2-53,-9 1-118,-5 2-92,-6 0-240,-3 1-161,-4-1-196,-1-2-420,-5-3-858</inkml:trace>
  <inkml:trace contextRef="#ctx0" brushRef="#br1" timeOffset="164162.5381">19371 13355 560,'0'0'582,"0"-17"-121,0 17-84,0 0-75,-1-12-74,1 12-52,0 0-40,0 0-32,0 0-17,0 0-9,0 0 30,0 0 25,-1 17 2,-3 17 108,0-11-155,0 2-9,0 4-66,-3 2 40,0 1-57,1-1 56,0 0-57,-2-1 54,2 2-54,-2-4 50,3-5-61,-1 1 57,0-4-7,2 0-5,-5 10 25,6-18-13,1-2-59,-1 0 70,3-10-56,-4 11 15,4-11-92,0 0 38,0 0-50,-1-11 41,1 11-53,0-22 52,0 7-43,0-2 91,-2-2 63,-2-27-40,3 22 33,-2 2 53,1-2 39,0 6-43,0-1 43,0 2-71,0 0 44,1 2-55,-2 2 31,3 1-46,0 1 25,1-2-51,6 2 25,0-1-38,5 0 37,4 0-44,7-2 32,3-1-38,10 1 35,2 0-44,2 1 38,0 3-75,-1 1 5,-6 1-101,0 1 12,-5 5-64,-2 2-87,-4 0-66,-2 0-40,14 7-565,-24-4 180,-2 1-294</inkml:trace>
  <inkml:trace contextRef="#ctx0" brushRef="#br1" timeOffset="164965.7217">19436 13595 74,'-24'12'626,"7"-4"-164,-2 2-94,5-4-59,0 1-32,4-2-26,1 0-13,9-5-54,-12 7 57,12-7-74,0 0 31,0 0-82,25 7 103,-7-9-112,1 0-67,6-1 47,2-1-72,0 0 48,1 3-67,-1-4 52,-1 2-78,-2 1 41,0-1-12,-2 1-10,-3 0-3,-1-1 4,-3 2 8,-3 0 2,-1-2 2,-11 3-2,17-4-3,-17 4 3,0 0 3,9-3 3,-9 3 7,0 0 11,0 0 9,-13-5-43,13 5 60,-10-2-52,10 2 38,-12-1-35,12 1 61,-14-1-6,14 1-52,0 0 41,-13-3-55,13 3 51,0 0-59,0 0 51,0 0-53,0 0 53,0 0-55,0 0 53,0 0-52,0 0 50,0 0-51,13-4 29,-13 4 21,0 0-47,11-1 44,-11 1-52,0 0 52,13 0-52,-13 0 51,0 0-54,12-2 51,-12 2-52,0 0 50,0 0-50,13 2 53,-13-2-52,0 0 35,0 0 14,0 0-58,11 3 66,-11-3-53,0 0 47,0 0-46,0 0 50,-2 11-51,2-11 49,-6 8-39,6-8 39,-7 10-51,7-10 52,-9 14-45,9-14 44,-7 15-50,2-5 56,5-10-55,-5 16 54,5-16-52,-4 16 52,4-16-47,0 13 50,0-13-48,5 11 52,-5-11-51,13 9 52,-3-5-55,-10-4 45,34 3-61,-20-5-13,-1 1 29,0-1-55,-1-1 41,-1-3-69,1 1 58,-5-2-48,1 1 70,-3-2 3,-5 8 4,9-16 4,-9 16 3,0-12 2,0 12 9,-14-19 57,14 19-15,-13-12 2,13 12-1,-14-10-7,14 10-4,-11-7-60,11 7 54,-9-7-7,9 7-5,-7-5 5,7 5-61,0 0 61,0 0-57,0 0 55,21-1-38,-11 4-15,1 0 55,3 4-56,0 0 56,0 1-54,3 1 56,-2 1-57,-1 1 56,-4-1-55,1 0 62,-2 2-19,0 0 62,-4-2-44,0 0 80,0 7 140,-5-17-124,0 12 38,0-12-12,-2 9 1,2-9-24,0 0-18,0 0-19,0 0-12,-9-9-16,9 9-13,4-21-12,1 6-64,2-3-24,3-3-92,3-5-19,5-2-92,3 1 12,-4 5-40,2 2-55,1 3-84,-5 2-74,1 4-103,0 1-281,-4 2-435</inkml:trace>
  <inkml:trace contextRef="#ctx0" brushRef="#br1" timeOffset="165431.7253">21208 13638 455,'0'0'588,"10"3"-126,-10-3-88,7 7-22,-7-7-68,1 14 26,-1-14-41,-3 22 2,2-5 20,-1-2-113,-1 4 19,1 0-87,0 1 38,0 2-81,-1 0 36,1 0-67,-2-1 48,3-2-69,-2-2 50,2 1-61,-2-3 43,1 1-51,1-4 55,-1-2-56,1 1 51,1-11-59,-1 16 51,1-16-163,-4 7-46,4-7 39,0 0 10,-1-11 7,1 11-20,0-21-44,1 4-18,-1-2-77,1-1 52,-1 0 150,1-1 53,-2 2 129,1-1 0,-1 4 94,-3-18 229,1 21-220,2 1-2,-2 0 2,1 1-55,2 11-2,0-18-57,0 18 6,2-17-49,-2 17 11,11-14-37,-1 4 17,6 1-36,6-2 12,6 0-21,46-14 25,-41 16-7,0 1-57,0 1 4,-1 0-93,-6 2 3,1 0-114,-3 3-12,-5-1-80,1 2-87,-6 1-33,0 0 3,-14 0-467,15 2-483</inkml:trace>
  <inkml:trace contextRef="#ctx0" brushRef="#br1" timeOffset="166236.095">21426 13701 389,'-25'13'400,"3"-4"-2,2 1-131,2-1 31,-11 5 173,18-6-279,1-2 78,2-2-31,8-4 75,-8 10-64,8-10 22,0 0-101,7 7 11,-7-7-84,19 3 41,-5-1-83,2-4 34,2 2-73,3-3 7,28-1-183,-24 1-23,-1 3 27,-3-3-76,2-1 46,-2 1-65,0 0 87,-1-1-28,-2-1 88,1 2-9,-3-1 120,-1 0 11,-2 3 126,-1-2 0,-1 1 99,-11 2-32,19-5 66,-19 5-66,14-3-14,-14 3-17,0 0-15,15-1-7,-15 1-21,0 0-15,7 6-8,-7-6 10,3 9-2,-3-9-21,0 13-19,0-13-11,-1 27 34,1-27-71,-2 19 1,1-8-16,0 0-31,-2 0-46,2 0-23,-2-1-93,3-10-15,-3 18-99,3-18 31,-7 15-8,7-15 0,-3 10-16,3-10-34,0 0-343,0 0 368,-8-5 5,8 5 34,-1-20 38,3 4 69,-1-3 21,3-3 51,0-4 105,1-5 32,3 1 48,-2 0 81,0 1 45,1 3 5,-1 2 2,5-17 163,-7 26-266,-1 0-34,1 5-93,-2 1-65,-2 9-21,6-13 9,-6 13-40,0 0-56,0 0-44,9 8-30,-9-8 21,1 20-63,1-8 34,-2 2 48,0 3 38,0 0 33,0-2 37,-2 2 29,1-1 45,1-1 45,-1-3 49,0 0 48,1 1 69,0-13 81,-3 18 69,3-18-37,0 11 35,0-11-73,0 0 29,1 11 126,-1-11-222,0 0-14,0 0-21,11-3-31,-11 3-29,0 0-26,10-1-25,-10 1-17,0 0-15,0 0-8,16 2-5,-16-2-8,8 10 1,-8-10-1,11 22 30,-8-13-17,-3-9-26,2 19 25,-2-19-34,3 19 33,-3-19-26,1 15 22,-1-15-26,2 13 3,-2-13 10,0 0 28,3 13-31,-3-13 10,0 0-14,20-7 25,-12 0-24,1-2-3,3-3 3,1 3 0,2-4-2,-3 3-1,-1 1 1,2 0-4,-3 1-4,-3 3-6,2 1 2,-9 4-3,14-6 0,-14 6 6,12 3 3,-12-3 0,8 7-36,-8-7-11,7 12-12,-7-12 1,7 13-77,-7-13 20,7 13-87,-7-13 27,8 13-27,-8-13-27,12 9-22,-12-9-28,15 3-14,3-4-308,-6-1 368,2-3-27,3-2 21,1-1 40,0-2 65,3-6-300,5-6 84</inkml:trace>
  <inkml:trace contextRef="#ctx0" brushRef="#br1" timeOffset="166592.0902">22453 13529 1280,'12'-14'704,"-1"3"-102,-1 0-202,-2 4-39,-1 2-124,-7 5-1,0 0-92,13 7 35,-13-7-36,2 20 27,-3-7-78,1 0 16,-1 4-63,-2 1 42,-1 6-10,0-1-14,0 0 21,0-1-51,0 1 24,0-2-40,-1 0 22,-1-5-53,2-1-10,0 0-42,1-1 34,0-4-53,1 1 38,-1-3-52,3-8 68,-6 21-28,6-21 9,0 0 9,0 0-174,0 0 48,-12-5-38,12 5 73,-7-16-1,3 5 82,-2-2-31,-1 1 117,1 1-19,0 0 141,1 1-17,-1 3 48,-6-7 21,12 14-159,-12-10 53,12 10-53,-15 0 36,15 0-31,-15 7 24,9 0-11,-2-2-12,3 2-13,-1 1-5,2 1 20,0 2-34,2-2 26,-1 3-91,1 7-198,2-19 77,2 19-31,1-11-23,0 1-16,3-1 5,-6-8-59,17 8-73,-5-5-7,0-2 47,5-1 43,-1-2 1,2-4 51,3-1 16,0-1-36,4-4-157,-2 2 140</inkml:trace>
  <inkml:trace contextRef="#ctx0" brushRef="#br1" timeOffset="166858.1135">22742 13680 1828,'0'0'432,"0"0"54,0 0-79,5-7 12,-5 7-80,0 0-38,0 0-53,0 0-55,0 0-19,0 0-56,-4 11 79,4-11-109,-5 16-14,1-8-14,2 0-15,-2 4-8,1 0 12,-2 0-27,0 3 12,1-3-24,1 3-4,-3-1-68,1-1 1,2 0-93,-2-2-13,-3 9-253,8-20 192,-6 15 26,6-15 36,-4 10 19,4-10-23,0 0-28,0 0 33,0 0 68,-7-10 11,9 1 1,-1-6-60,2-4 59,0-3-38,1-2 96,11-35 142,-7 28 38,1 2 67,-1 0 41,0 1-56,-1 6 26,0 0-99,-2 3 31,0 6-94,2-1-14,-2 1-124,-2 4 7,3 2-45,-6 7-51,9-5-37,-9 5-378,8 10 211,-8-10-23,1 19-392,-1-19-294</inkml:trace>
  <inkml:trace contextRef="#ctx0" brushRef="#br1" timeOffset="167206.1069">22747 13742 431,'0'0'621,"0"0"-172,0 0-31,0 0-106,0 0 4,0 0-80,0 0 39,0 0-66,11-9 21,-6 2-59,2 0 37,4-3 59,-11 10-186,14-9 34,-14 9-79,14-9 41,-14 9-71,14-4 46,-14 4-59,14-3 42,-14 3-51,15-1 52,-15 1-57,14 4 53,-14-4-58,14 4 57,1 4-36,-9-3-32,3 2 4,0 3 29,-1 2-64,0 1 63,1 3-55,1 4 56,-1 5-54,0 2 60,-1 4 2,-2 1-3,-2 1 1,-3 3 3,0-1-5,-6 34 8,0-37 4,0-4-8,-3 0 102,0-6-9,0-2 70,-1-3-3,1-3 34,-3-2-7,2-4-2,-1-1 6,0-2 1,10-5 17,-16 0-49,7-5-52,4-2-66,0-4-47,1-5-63,3-1-89,1-5-32,2-5-124,5-5-215,4-10-1103,7-9-1285</inkml:trace>
  <inkml:trace contextRef="#ctx0" brushRef="#br1" timeOffset="167525.0923">23862 13485 524,'17'-9'689,"-4"1"-95,1-1-65,-4 3-96,-1 0-133,-2 2-10,-7 4-119,13-7 15,-13 7-49,0 0-17,5 12-15,-6-1-62,-3 6 41,-7 25 6,4-13-84,1-1 53,-2 2-62,2 1 51,-1 0-56,0-1 50,1 3-68,-1-6 9,0 3-104,1-2 8,-1-4-53,2-1-52,-1-2-46,0-3-40,-6 11-382,6-18 277,1-1-260,-3-4-176</inkml:trace>
  <inkml:trace contextRef="#ctx0" brushRef="#br1" timeOffset="168073.1002">23726 13934 787,'-11'-9'526,"1"0"-69,1 1 53,-1-2-89,3 4 35,0-3-94,0 2-39,0-1-38,1 4-36,6 4-46,-9-13-31,9 13-32,-8-9-27,8 9-19,0 0-26,-4-13-23,4 13-4,9-11-18,5 1-36,-3 5-17,-1 0-7,3-2-62,6 0-32,5-1 50,4-4-41,2 2 43,2 1-64,0-3 27,-2 2-59,0 0 68,1-2 18,-2 2 13,0-1 16,24-12-27,-28 9 58,-1 2 4,0 1 14,-6 0 8,1-1 23,-2 2 21,-3 2 13,-3 0-8,2-1 9,-2 1 6,-5 2 1,3 0-9,-3 0 7,-6 6-56,18-14 41,-18 14-7,9-6-10,-9 6-10,0 0-3,0 0-15,0 0 7,0 0-3,0 0-2,0 0-1,4 10-52,-9-2 71,1 1-61,0 2 66,-3 1-43,-7 20 77,6-13 3,-2 1-48,1 0 50,0 1-57,-2 0 58,2-1-63,0 1 54,-1-2-61,2 1 53,2-3-50,1-3 38,0 1-49,-1-3 62,3-2-63,2 9 33,1-19 15,4 9-64,-4-9 39,11 4-64,-11-4 29,17-3-59,-6 0 53,-1 1-43,0-3 66,3 1-54,-3 0 57,-10 4-48,20-4 52,-20 4-53,14-4 60,-14 4-53,14 0 62,-14 0-46,0 0 73,13 4-45,-13-4 65,0 0-43,11 5 73,-11-5-53,10 5 59,-10-5-51,12 2 40,-12-2-54,17 0 26,8-5-31,-12 1-15,1-2-4,1 0-9,-1 0 1,1-2-20,-1-2-11,-1 2-4,-3-1 7,0 1 8,-4 0 29,-6 8-11,7-12 5,-7 12 0,0 0-1,-19-6-7,10 8 6,-5 2-2,0 2 47,0 1-50,0 2 44,3 1-68,-1 0 16,4 1-104,0-1 13,6 0-33,0 0-52,2-10-70,9 17-93,2-10-40,27 8-969,-7-9 88</inkml:trace>
  <inkml:trace contextRef="#ctx0" brushRef="#br1" timeOffset="169394.2935">25921 13405 139,'0'0'614,"2"-14"-159,-2 14-69,1-12-73,-1 12-19,1-12-52,-1 12-19,1-12 1,-1 12-18,0 0-11,2-17 165,-2 17-192,0 0-4,0-12-47,0 12 61,0 0-78,0 0 36,2-12-71,-2 12 26,0 0-72,0 0 36,0 0-60,0 0 55,-5 10-58,5-10 59,-8 41-2,2-19-55,2 0 43,0 2-47,-2 1 47,3 3-34,-1 2 49,0-4-43,1 0 10,-1-1 28,-2-1-28,3 2 30,-2-4-28,1-3 26,-1 2-21,-1-5 40,0-1-3,2-1 33,-3-2 11,3 0 22,-4-4 8,2-1-18,0 0-3,6-7-16,-9 7-23,9-7-17,0 0-14,0 0-9,-14-3-7,14 3-6,-5-9 8,5 9-21,0 0-1,1-12-7,-1 12 4,0 0-5,4-13 3,-4 13-1,0 0-4,3-10-10,-3 10-1,0 0-2,0 0-3,2-13-2,-2 13-9,0-11-59,0 11 45,0 0-9,0-16-14,0 16 16,2-15-17,-2 15 3,0-19-34,1 5 21,1-1-31,0-4 32,2-3-35,0 0 46,1-2-23,4-1 50,0-1-29,2 1 47,1-1-32,1 5 37,3-1-26,0 1 40,6 3-31,-4 1 33,2 6-35,-2 0 38,0 2-41,0 4 45,0 4-43,-2 1 44,4 1-42,14 13 21,-19-3 26,-1 0-41,-5 1 22,-3 1-3,-1 1 54,-5 0-25,-3 0 39,-1 1-39,-4-3 23,-3 4-35,-5-1 27,-3 0-40,-3 1 32,-1-3-28,-17 9 12,20-12-43,1-2-95,4-2-54,1-1-145,1-1-44,13-4-155,-14 3-104,14-3-356,0 0-574</inkml:trace>
  <inkml:trace contextRef="#ctx0" brushRef="#br1" timeOffset="169741.2901">26292 13430 596,'16'-7'654,"-3"2"-150,-4 1-97,-9 4-85,14-9 200,-14 9-266,0 0-12,-9 4-11,-3 1-83,1 2 31,-2 2-81,-3 1 42,2 2-78,-1 0 32,1 0-69,1 2 44,2-4-65,1 2 37,0-2-51,-3 10 37,9-11 13,0-1-53,4-8 61,0 15-59,0-15 50,8 9-54,-8-9 40,15 6-48,-15-6 53,24 0-59,-11-2 52,2-2-52,2-3 29,1-1-51,-2-1 51,0 1-48,-3 0 63,1 1-31,-6 1 64,-1 1-62,3 1 43,-10 4-45,0 0 36,0 0-56,9 4 67,-9-4-48,-3 14 53,1-5-54,-2 0 51,-2 14-30,6-11-32,-2-2 36,0 2-76,2-1-3,0 1-117,0-2 20,0-10-45,4 20 75,2-12-67,-2-1 24,5-2-121,2-3-10,1-2-31,0 0 8,18-7-291,-12-2 115,0-3-7</inkml:trace>
  <inkml:trace contextRef="#ctx0" brushRef="#br1" timeOffset="170032.2958">26769 13287 519,'19'-28'1380,"-13"16"-942,2 4-74,-3 1-134,-5 7 3,6-7-51,-6 7-48,0 0-17,2 16 72,-4-3-25,-4 7-27,1 3-35,-4 4-10,0 2-20,0 0-16,-11 27-24,11-27-49,-2-2 42,1 1-89,-1-2 14,1-3-107,-2 1 13,1-7-105,2 0 27,0-3-70,0-2 35,0-2-29,2-3-30,-2-2-81,9-5-237</inkml:trace>
  <inkml:trace contextRef="#ctx0" brushRef="#br1" timeOffset="170387.3035">26503 13612 521,'-6'-8'646,"1"1"-105,-1-1-72,6 8-80,-8-14-59,8 14-63,-6-13-53,6 13-40,0-11-38,0 11-27,2-12-25,5 7-15,2-2-15,0 2-7,4-1-12,5-2-8,3 1-11,0 0-6,7-2-9,3 0-1,-2 1-5,36-8-26,-30 7-4,-2-1-3,-1 2 5,-1-3 5,1 1 1,1 0-1,-4 0-6,-1-2 6,-1 0 7,-3 1 4,-2 0 7,-3 2 15,0-2 11,-2 0 4,12-8 39,-16 11-27,-1-1-2,-1 4-6,-3-2 1,0 2-1,0-2 1,-8 7-7,13-10-8,-13 10-6,10-5-2,-10 5-3,0 0 11,0 0 14,9 5-3,-13 12 88,1-3-35,-4 1 6,0 7-1,-3 2-59,-1 5 45,-3 4-54,-2 1 54,2-1-60,1-5 47,3-1-62,-2 1 54,3-3-53,1-3 4,-1-1 53,-4 16-12,6-22-48,1-1 54,3-5-48,-1 1 57,2 0-14,2-10 15,-4 12-9,4-12-8,0 0-22,0 0-16,0 0-14,10-7-3,-3-1 36,3 0-48,9-8 4,-11 11 34,2-2-43,-1 2 47,1 2-53,-10 3 61,15-2-55,-15 2 53,18 3-52,-18-3 53,16 10-50,-10-3 56,4 2-44,-1 0-21,-1 2-1,9 9-365,-7-9 87,-1-3-99,5 0-134,-1-2-410,-1 1-553</inkml:trace>
  <inkml:trace contextRef="#ctx0" brushRef="#br1" timeOffset="170896.297">28068 13522 342,'10'-10'1043,"-10"10"-638,0 0-12,7-11-47,-7 11 2,6-11 0,-6 11-8,8-14-25,-5 5-71,1 1 1,-4 8-95,8-18 18,-4 10-54,-1 0 14,-3 8-51,10-20 54,-10 20-76,6-8-45,-6 8 27,0 0-39,0 0 27,7 8-31,-7-8 27,0 21-24,-1-6 15,-2 2-8,0 1 22,0 4-24,-2 2 24,-1-2-28,-5 22 25,6-23 4,-1-1-25,-3 1 25,2-3-26,3-3 26,-1-2-26,-1 0 25,3-4-20,-1 1 36,4-10 5,-5 14 11,5-14-25,0 0-10,5 8-26,-5-8-9,13-3-42,-4-1 6,5-1-42,1 0 31,1 2-28,0-3 50,0 3-30,2 1 50,-1-1-39,-1 3 47,-2 2-35,-1-1 41,-1 1-34,-12-2 44,25 12-14,-25-12 3,4 9 40,-4-9-34,-8 10 38,8-10-34,-12 12 31,3-8-38,-1 0 31,1 0-47,-3-1-8,12-3-124,-19 3-34,19-3-105,-15 2-126,3-7-1270,12 5-163</inkml:trace>
  <inkml:trace contextRef="#ctx0" brushRef="#br1" timeOffset="171400.2963">28321 13673 549,'17'-1'730,"-17"1"-168,0 0-99,15-3-88,-15 3-41,0 0-7,13-1-66,-13 1 31,0 0-86,0 0 14,15 0-78,-15 0 8,10 2-58,5 0 74,-15-2-94,16 1-38,-16-1 27,25 0-39,-14 0 23,5 0-39,1-1 38,-2-2-52,0-1 16,-1-1-27,0 0 19,0 0-40,-2-2 25,1 0-56,3-9-36,-8 8 92,-8 8-53,7-12 66,-7 12-3,0 0 1,-3-13 4,3 13 25,-14-2-35,14 2 51,-20 5-41,9 0 58,-3 2-20,0 0 29,1 1-33,-1 1 17,3 2-32,1-1 24,0 1-29,2 0 25,2-1-28,1 0 20,2 0-25,-2-1 23,5-9-52,0 13 13,0-13-69,11 14 15,-11-14-104,16 8 12,5-4-269,-7-4 196,0 0 2,1-2 20,4-3 33,2-2 12,5-5-1,-2-1 22,6-6 15,1-2 12,-1-4 23,3-4-29,-2-1 59,7-5 45,-7 4 133,27-23 341,-34 28-164,-6 9 18,-2 1-73,-3 3-4,-2 3-57,-1 1-43,-10 9-26,11-5-16,-11 5-3,0 0 3,1 13-6,-8-2-13,1 3-11,-4 6-38,-18 30 38,13-21-23,-3 2-28,3-1 22,-1 1-22,3-3 15,-1-2-22,2 0-9,0-2-74,2-4-35,0 0-139,1-2 11,-1-1-62,1-4-52,4-1-62,-7 5-1011,12-17-122</inkml:trace>
  <inkml:trace contextRef="#ctx0" brushRef="#br1" timeOffset="172666.0248">28705 13768 550,'-8'-13'763,"8"13"-162,-6-10-103,6 10-134,-5-10-2,5 10-80,0 0 6,-3-14-94,3 14 18,4-10-94,-4 10 25,9-10-86,0 5 40,0 0-70,18-6 56,-10 6-25,2 2-62,4-4 50,2 0-59,-1 4 51,3-4-58,0 2 51,0 0-10,-2 0 0,2-2-15,-3 3 8,-3-1-5,-2 2-7,-3 0-2,11-2-17,-15 3 9,-12 2 1,14 0 3,-14 0 1,0 0 18,0 0-12,0 0-48,-4 15 57,4-15-34,-12 14 57,5-6-41,1 4 56,-1-4-50,1 3 43,-4 6-11,6-9-42,4-8 47,-2 16-30,2-16 28,2 13-40,-2-13 36,13 9-46,-3-7 31,1 1-67,4-2 42,1-2-74,3-2 47,3-1-54,1-1 33,21-9-81,-22 8 111,-6-1 10,1 2 21,-5-2 13,1 5 7,-3-2-6,-1 0-6,-9 4 4,11-4 0,-11 4-46,0 0 61,0 0-52,12 0 53,-12 0-53,0 0 33,9 3 26,-9-3-52,0 0 56,10 6-47,-10-6 49,10 3-47,-10-3 40,15 0-44,-15 0 39,22 0-47,-22 0 49,25 0-67,-12-3 39,2-1-74,0 1 36,3-2-19,-2 0-13,-2-4-1,2 4 0,-3-2 12,0 0 11,-1-1 5,-4 2 25,0 0 20,-8 6 8,11-10-4,-11 10 6,0 0-1,6-7-10,-6 7 32,0 0-12,0 0-5,0 0 14,0 0-1,0 0 6,0 0-54,-6 5 55,6-5-49,0 0 46,0 13-51,0-13 10,0 0-6,4 13 59,-4-13-58,13 13 42,-6-9 3,3-1-47,0-1 41,3 1-51,0-3 61,-1 0-73,5 0 43,-1-1-16,2-1-18,-1-2-3,0-1 4,-1 0-20,-2-3-23,1 0 2,8-13-31,-14 10 56,-3 1 24,-2 1 10,-4 9 11,2-17 8,-2 17 0,-8-9 12,8 9-6,-15-4 5,15 4 20,-19 3 9,8 1 5,-2 1-4,1 3-39,0 1 52,0 1-54,1 2 46,1 2-41,1-3 35,0 2-45,3 1 38,-1-1-46,2 0 38,2 1-71,0-2 68,2-2-38,1-10 27,1 21-30,-1-21 11,11 22-98,-11-22-25,17 10 29,-8-6-15,2-2-26,3 0-9,0 0-7,1-3-16,2-3 29,0 1 27,4-2 2,0-3 14,-1 2 24,-2-1 54,-1 1 46,10-5 180,-16 6-82,-2 0 0,0 0 0,-9 5-22,13-5-17,-13 5-10,9-7-9,-9 7-58,8-5 47,-8 5-59,0 0 47,0 0-58,7-6 40,-7 6-45,0 0 33,0 0 12,0 0-48,8-6 46,-8 6-48,0 0 49,10-5-49,-10 5 33,11-5-60,-11 5 34,18-9-22,-18 9-19,16-8-30,-5 4-7,1-4 12,8-6-35,-12 7 69,-2 2-4,-6 5 34,11-10 1,-11 10 10,0 0 9,2-10 13,-2 10 1,0 0 7,0 0-1,-16 1-6,16-1 0,-19 9-1,7-4-9,2 2-1,-3 1-7,3 1 2,-1 1-7,1-3-40,2 3 51,0-1-48,1-3 62,2 3-61,5-9 56,-8 12-51,8-12 49,0 0-48,0 12 56,0-12-59,16 3 7,-16-3 30,17-3-5,-7 1-12,2-1 10,-2 1 0,-10 2-1,19-6 0,-19 6-8,14-2 9,-14 2-3,12 1 3,-12-1 2,8 7 2,-8-7 0,10 14-34,-10-14 2,4 11 59,-4-11-4,4 9-2,-4-9 4,0 0-24,6 13 86,-6-13-60,0 0 45,11 4-58,-11-4 35,19-3-46,-7-1 43,1-1-51,17-5 18,-15 5 14,-1 0-45,0 2 41,-1 1-57,-1 0 52,0 0-52,-12 2 44,18 0-87,-18 0-6,18 4-63,-18-4-78,17 8-92,-10-3-80,0 2-42,9 7-982,-8-6 196</inkml:trace>
  <inkml:trace contextRef="#ctx0" brushRef="#br1" timeOffset="174351.6097">21812 15136 465,'11'-21'1123,"-7"11"-680,1 0-37,-1 2-62,-4 8-17,9-16-32,-9 16-41,5-13-77,-5 13-29,3-8-28,-3 8-31,0 0-8,-5 7-1,0 5 0,-6 6 1,-18 35-7,12-20-13,0 3-28,0-2 0,0 2-14,-1-1 6,1 1-7,1 0 5,1-2-13,0-2-17,2-4-47,3-4-49,-2-2-30,5-1-44,-1-3-51,0 0-38,0-4-26,3 0-20,-2-5-16,2 0-24,5-9-456,-11 9-340</inkml:trace>
  <inkml:trace contextRef="#ctx0" brushRef="#br1" timeOffset="175007.7783">21402 15554 327,'-14'-10'611,"0"2"-100,0-2-46,0 2-44,1 1-55,0 0-31,1-1-28,2 3-31,1 1-35,0-2-49,9 6-37,-11-8-34,11 8-29,-4-3 44,9-6-90,5 6-8,7 0-9,7 0-5,4-1-8,6 0-9,4 1-4,7-2-2,1-1 0,3 1 13,6 0-25,-4 0 10,0 2 1,-2-1-5,36-4-34,-49 8 23,-7-2 4,-4-1 6,-4 3 11,-3-1-2,0 0 16,-4-1 10,-14 2-3,21 0-3,-21 0-3,0 0 4,16 2-3,-16-2 7,0 0 2,-7 9 30,1-2-39,0-1-4,-3 1-2,0 1 2,-1 3-15,-1 0 1,0-1 8,1 1-12,0 0 9,3 0-12,0 1 10,1-1-9,1 0 11,0-1-7,1 8 10,4-18 1,3 13-18,-3-13 19,12 13-17,-3-9 9,3-3-14,3 2 0,3-6-21,0 2 16,1-3-24,4 0 16,0-5-30,0 4-16,-2-6 11,20-10-27,-24 13 56,-4 1 27,1-2 7,-3 2 8,-2 0 12,2 0-11,-4 1 13,-7 6 2,10-10-4,-10 10-5,6-9-9,-6 9-8,0 0 0,0 0 2,0 0-2,0 0 10,0 0-8,0 0-3,0 0-9,-5 12 11,5-12-8,-4 16 8,4-16-4,-3 18 13,3-18-11,2 20 9,1-11-6,0 0 9,4-1-10,14 7 12,-7-6-8,0-4-6,2-1 5,2-1-12,1-3 16,3 0-13,-5 0 3,4 0 1,-3-3 13,-1-3-15,2-3 12,-2 1-5,-1-6 1,-5-1-3,10-12 8,-16 14 1,-2-1-7,-1 2 5,-4 0-21,0-1 41,-2 4-44,-1-1 31,-1 4-37,-1-2 36,7 8-38,-11-8-27,11 8-46,-12-3-47,12 3-56,-13 4-383,13-4 205,0 0-32,-4 10-59,4-10-418,5 9-441</inkml:trace>
  <inkml:trace contextRef="#ctx0" brushRef="#br1" timeOffset="175587.7769">22770 15444 257,'0'0'544,"10"-3"-63,-10 3-72,10-4 17,-10 4-28,0 0-9,9-3-16,-9 3-37,0 0-61,0 0-52,0 0-43,0 0-34,0 0-14,0 0-13,-24 19 126,13-10-143,1 2-23,-1-1-20,2 2-21,0 0-19,-1 1 12,3 0 8,0 2-18,3-1 10,1 1-20,1-4 14,4 0-20,0 1 21,3-3-18,14 9 36,-5-10-47,3-2-15,0-2-4,5-1-21,-2-2 8,2-1-12,0-2 21,1-2-11,-1-3 20,-1-3-21,-2-2-9,-4 0-4,-1-5-13,-5 0 38,-3 3 3,-3-1 18,-4 1 7,-3-1 8,-2 3 4,-3 0-1,-4 3-40,-1 2 49,-2 1-4,0 1-8,-1 3-3,1 2-34,1 0-72,1 2-79,-2 0-102,-13 7-543,17-3 207,4-1-328,0-1-526</inkml:trace>
  <inkml:trace contextRef="#ctx0" brushRef="#br1" timeOffset="176031.7659">23964 15523 802,'0'0'594,"0"0"-73,6-8-81,-6 8-44,0 0-40,4-11-41,-4 11-35,0 0-36,6-7-37,-6 7-42,0 0-43,0 0-32,12-2-14,-12 2-3,0 0-4,10 12-10,-10-12 8,6 19-26,-2-6 17,-1 2-22,0 3 13,3 1-15,-2 3 14,2-2-27,-1 1 23,1-1-28,-1-1 16,3 0-21,-2-4 15,9 16 10,-5-19-10,-1 0-5,1-2-3,2 0 0,0-4-2,1-1-5,1-2-21,-1-3 27,-13 0 30,24-3-2,-9-2 6,-1-3 20,-3-1 99,4-6-16,21-42-126,-19 24-17,-1 2 27,-4 5 4,-3 1 0,-1 5-16,-1 2-2,-1 3-29,0 0-56,-1 4-43,-3 1-75,2-1-96,0 3-98,-4 8-19,9-8-56,1 3-609,-10 5 28,14 1-641</inkml:trace>
  <inkml:trace contextRef="#ctx0" brushRef="#br1" timeOffset="177782.5698">24587 15569 418,'10'8'707,"-10"-8"-159,0 0-70,10 7-71,-10-7-15,0 0 10,7 7-22,-7-7-10,0 0-50,0 0-67,8 3-56,-8-3-38,0 0-32,0 0 57,8 7-117,-8-7-8,0 0-14,0 0-5,11 4-13,-11-4-3,0 0-12,14 0-7,-14 0-8,14 0-9,-14 0-14,16-1-11,-16 1-14,18-6-8,2-1-112,-8-1 37,-2 0-11,2-1 12,-3 0 8,0-1 16,0-1 9,0 1 26,-4 0 7,1 2 19,-2 0-2,-4 8 15,5-16 9,-5 16 13,2-11 3,-2 11 11,0 0 10,-7-11 19,7 11 7,0 0 1,-17 1-3,17-1-4,-16 9 0,7-3-1,1 3 6,1-2-1,-1 1 7,2 2-4,1-1 4,1 0-13,-3 11 36,7-20-22,0 15-6,0-15 7,6 14-15,-1-7 7,3-2-16,2 5 4,2-3-12,1 1 4,3-1-16,0 3 2,0-1-4,1 1 10,-1 1-14,12 15 4,-18-15 0,-2 2-10,-1 1 26,-2-3 5,-2 1 23,-1-1 1,-4 0 32,0-1 4,0-1 9,-2 0 5,0 0 2,4-9 3,-5 13-16,5-13-7,-8 15 61,8-15-65,0 0 0,-6 7-16,6-7-11,0 0-14,0 0-9,12-13-9,-2 3-21,1-4-26,8-6-58,4-6-43,4-4 10,9-8-5,3-3-13,43-49-92,-38 46 111,-2 1 69,-1 1-25,-3 3 44,-4 2 74,-5 9 19,-2 4 15,-10 4-10,-1 6-15,-2 1-8,-4 3-10,-2 7 12,-8 3-2,0 0-13,2 11 29,-4 0-27,-4 4-17,1 7 19,-7 3-8,2 4-1,-3 6-1,3-2-3,1-1-5,-1 0-6,4-3-22,-2 2-21,3-2-26,0-6-32,0 0-45,-3 15-260,6-20 176,-1-2-12,1-4 27,-1 1 14,3-13 27,-4 16 9,4-16 13,-4 9 14,4-9 7,0 0 24,-11 3 26,11-3 46,-10-6 58,10 6 57,-23-17 213,15 12-125,-2-1-4,1-1-10,-3 2-2,5-1 7,-4 1-32,4 0-5,7 5-20,-11-8-12,11 8-27,-12-6 1,12 6-35,0 0 6,0 0-10,5-13 6,-5 13-23,18-7 11,-8 2-6,7 1-5,1-1-4,0-1-3,6 1 0,0-1 1,3 2 3,-2-2 24,3 2-27,-2-1 37,0 3-18,-1-2 39,14 0 39,-20 4-60,-6-3 17,-1 6-7,1-1 29,-13-2 5,16 7 12,-9 1 10,-1-1-15,-3 0-18,-1 2-12,0 3-14,0-2-10,-2 3-6,0-1-8,0 14 16,-2-15-28,2 0-17,-3 1-15,2 1-26,-2-3-28,1 1-36,2-11-25,-4 17-36,4-17-25,-3 15-31,3-15 9,0 0-16,0 12-46,0-12 5,0 0-212,7-6 263,-3-3 29,1-3 39,1-3 27,4-4 28,0-6 29,0 0 87,4-3 99,-2 3 70,0-1 65,1 2 28,-2 2-23,-1 4-44,-1 0-47,9-13 71,-10 19-156,-1 0-24,-3 2-40,4 1-56,-4 1-82,1 1-47,-5 7-41,6-9 1,-6 9-25,7-5 25,-7 5-30,0 0 21,0 0 14,14 2 5,-14-2-104,11 8 191,-11-8 24,8 4 20,-8-4 18,12 5 26,-12-5 40,9 4 41,-9-4 51,0 0 32,11 3 21,-11-3 6,0 0-9,10 7 36,-10-7 38,0 15 279,0-15-291,-5 17-11,-3-5-38,2 0 12,-3 3-35,-2 2-4,2 0-38,0-2-7,-3 1-32,3 2 1,1 0-29,-1-1 6,2-2-46,2-1-17,-1 0-58,4 1-20,-1-3-42,3-12-36,0 22-30,0-22-51,5 17-21,1-11-35,1 0-12,2-3-43,-9-3-34,20 4 46,-20-4 51,25 0 96,-11-2 78,13-3 177,-16 1 91,4 1 76,-3-2 45,-1 2 26,-11 3 13,18-7 2,-18 7-48,14-4-17,-14 4-45,13-3-35,-13 3-46,11-4-14,-11 4-30,0 0-3,5 0 15,9 2-61,-14-2 14,0 0-14,10 5 7,-10-5-15,9 5 13,-9-5-16,0 0 11,12 7-13,-12-7 7,13 2-20,-13-2-6,16 0-10,-7-3 4,12-3-29,-11 1 25,3 0-3,0-4-32,4-1-11,-3-2-19,1-2-4,1 0 23,-3-2 32,1 4 35,-5 1 31,0 0 9,0 1 7,-4 3-15,-5 7 2,6-15 26,-6 15-27,0 0 3,0 0-7,0 0-5,-13-2-3,13 2 1,-10 6-9,10-6 8,-10 6-8,10-6 4,-9 8-8,9-8 7,-7 7-8,7-7 11,-5 9-13,5-9-22,0 0 10,12 6-46,-12-6 37,15 0-14,-4-3-3,1 1-14,3-2-8,1-1-3,-1-2-4,4-2 6,-1-1 10,-2-2 4,0 0 8,8-10 23,-12 14 38,-2-1 3,-3 2-6,0 1-11,-7 6 1,7-6-9,-7 6-6,0 0 24,0 0-1,6 6 8,-6-6 11,-2 16 16,2-4 3,-2 4 41,0-1-24,-2 3 3,4 0-11,-2 2 38,1 0-8,1 1 5,1-1-21,1 2 15,2-1-12,-2 1-9,0-4-8,1 0-11,-1-1-10,-2-2-9,0-1-3,-5 15-63,-3-16-84,-2 1-119,-5 1-130,-4-4-97,-6 2-152,-1-1-642,-5-2-861</inkml:trace>
  <inkml:trace contextRef="#ctx0" brushRef="#br1" timeOffset="179025.5693">23488 16109 20,'-25'-2'458,"-26"-3"113,27 3-335,1-1-20,-1 1-40,0-2 30,3 1-19,-1 0 20,1-1-44,1 2 6,3 0-15,1 0 16,3 0-34,1-1-15,12 3-36,-12 0-4,12 0 32,23 0-69,3 3 15,21-1-3,13 1 20,23 0 8,15 3 14,31 1 12,12 0 3,9 2-7,3 2-21,6 1 15,3 3-25,4 0 42,-3-1-11,177 15 176,-172-15-72,-8-1-6,-8-1 15,-8-1-17,-12 1-52,-11 0-3,-27-4-49,-10-1 2,-7 1-42,-7-1 8,-18-2-29,-6 0-15,-11 0-85,-9-3-28,9 3-247,-35-5 58,10 3-125,-10-3-114,0 0-130,-22 1-665,2-3-919</inkml:trace>
  <inkml:trace contextRef="#ctx0" brushRef="#br1" timeOffset="180307.1535">13203 13334 315,'0'0'573,"0"0"-116,0 0-96,4-10-62,-4 10-49,0 0-40,2-8-14,-2 8 3,0 0 7,0 0 6,4-10-2,-4 10-7,0 0-58,0 0 42,0 0-75,0 0 36,3-10-77,-3 10 61,0 0-68,0 0-63,0 0 48,0 0-64,0 0 54,0 0-58,0 0 50,0 0-41,0 0 31,-7 9-51,7-9 51,-2 11-50,2-11 54,-4 10-5,3 2 6,1-12-16,-4 12-6,4-12-1,-4 14 1,4-14-1,-5 17 0,4-7-2,-3 3-1,0 1 0,2 1-50,-3 2 57,1 5-49,-3 2 39,0 5-30,-10 41 18,10-31 31,-3 0-72,2 2 72,-1 2 6,-3 1-5,-1-1-4,1-2 0,-3 0 23,2-1 26,-5-2-13,-1 0 34,2-4-27,-2-2 28,-1-3-41,-8 19 35,18-29-31,-1 1-39,-1-3 27,1 0-36,2 1 31,1-3-38,0 1 32,0-3-33,1 1 29,1-1-35,0-1 38,0 3-37,1-6 30,1-1-37,-4 11-6,8-19 17,-6 15 30,6-15-27,-6 9 30,6-9-31,-3 10 32,3-10-31,-4 8 30,4-8-24,0 0 29,-2 11-31,2-11 30,0 0-30,0 0 29,-4 3 0,4-3-29,-1 10 27,1-10-28,0 0 17,0 0-21,0 0 23,0 0-25,0 0 24,0 0-25,0 0 23,0 0-36,0 0-2,0 0-100,0 0-14,0 0-415,5 7 177,-5-7-111,0 0-133,11-4-333,-11 4-541</inkml:trace>
  <inkml:trace contextRef="#ctx0" brushRef="#br1" timeOffset="182526.1468">13917 14569 89,'-13'0'397,"13"0"-63,-21-1-98,21 1-48,-17 0-26,17 0-11,-14-1-2,14 1 1,0 0-11,-16 0-3,16 0-16,0 0-22,0 0-23,-14 0-14,14 0-2,0 0 16,0 0 28,0 0-17,8 12 11,-8-12-23,17 8 4,-1-4-23,0 1 7,33 4 24,-17-3-63,4 1 16,9 0 28,0 0 4,7 1-18,-3-1 1,7 3-22,11 0 10,1 2-22,2-2 10,1 0-18,2 2 10,3-3-18,1 1 11,79 9-23,-80-10 2,2 1 20,2-1-17,-2 2 16,5 1-17,-1-3 12,-1 2-19,4 1 27,2-1-44,1 0 45,3-1-17,2 1 13,2-2-18,2-1 16,97 11-7,-98-14-9,-2 4 15,-1-1-14,1-3 13,-2 2-16,-1-1 15,-2 2-13,-1-5 14,1 4-13,-3-2 11,-1 1-17,-2-2 20,0 0-15,-3 3 15,74 3-10,-81-4-6,1-1 9,-4-1-8,-9 1 16,0 1-19,-3 0 17,-1-1-7,-1-2 4,-3 2-21,0-1 23,1 1-13,-2-2-28,3 1 5,0 0 21,55 2-15,-56-3 7,-1 0 16,-2-2-12,0 2 16,-2-1-14,1 0 13,-10-1-15,-2 1 16,3 0-15,-6-2 17,1 2-15,-6 1 16,-1-3-11,-1 0 9,0 2-15,-2-2 18,-3 1-18,0-1 18,0 0-18,-3 0 13,-2 0-10,1-1 17,-2 1-9,4-2 16,1 2-5,7-3 6,7 1 23,3-2 0,10 0-20,53-5 17,-52 5-19,1 0-19,-3 0-4,2 0-12,-1 2 7,1 0-20,2-2 12,-4 4-15,4-3 16,0 2-14,0 0 20,1-2-10,0 2 13,0 0-10,57 1 1,-53-2 19,0 2-14,0 0 13,0-1-14,0 1 14,-1 0-26,-1 0 19,1 1-21,1-1 3,-1 0-9,-1 0 13,1 0-12,-3-1 22,3 1-12,50-1 2,-55 1 19,-1-2-12,2 2 16,-4-1-13,-5 1 19,0 0-17,5-3 11,-6 2-11,-1 0 32,0 0-3,-1 1 16,-2-1-14,2 1 27,-2-1-17,35-1 39,-32 0-84,1 0-12,7-1 24,-1 3-6,1-4 15,1 3-11,-2-2 9,0 0-14,-8 2 13,2 1-15,1-3 14,-1 3-12,2 0 12,-2 0-13,8 0 12,-1 3-14,0-3 15,0 1-14,-2 1 16,1 0-16,-1 1 13,1-1-13,-6 0 13,6-2-12,-2 5 14,2-3-17,-3 2 16,-3-2-14,0 2 14,51 0-7,-45-1-4,-1-1 11,-6 1-15,6 0 15,-6-1-15,5 2 9,-6-2-7,7 1 12,-5 0-14,5 0 13,-7-1-13,8 1 16,-7-1-12,2 1 12,39-2-7,-37 2-7,-5 0 15,0-2-16,4-1 15,-4 1-14,0-2 11,3 1-12,-2-1 15,0-2-14,1 2 13,-4-1-10,3 1 10,-1-2-17,-1 2 17,3-1-15,-3 0 13,2 0-14,-2 2 15,2-3-18,-3 3 19,0-4-13,-1 3 13,0-1-10,-1 0 11,-5 2-17,1 0 15,-2-3-14,3 3 13,-1 0-15,36 0 6,-31 3 10,-1-3-15,2 2 15,-2 0-10,2 0 9,-2 3-15,1-3 14,0 3-15,1-1 13,-1 0-13,1 0 12,-2 0-14,0 0 15,0 1-15,36 2 12,-37-3 7,-1 0-16,0-2 17,0 0-17,3 3 14,-2-3-14,1 1 17,0 0-16,2-3 16,1 2-15,1 0 17,0-1-12,3 0 8,-1-1-15,6 3 15,-6-3-17,0 3 18,2-2-14,-4 0 15,2-1-13,-1 1 14,1 2-11,0-2 11,-4-1-17,4 1 15,-1 0-16,1 0 15,-1 0-13,0 2 12,48 0-6,-48-2-6,-1 0 16,3 1-13,-3 1 11,0-2-16,3 0 16,-2 2-13,6-1 15,-6 0-16,-1 1 15,1 0-15,-2-2 15,0 2-11,2-2 11,35 2-8,-38 1-8,1-3 15,-1 0-13,-1 1 18,2-2-18,1 0 23,0 0-14,-1 0 20,2 0-15,-1-1 13,0 2-16,1-1 13,-1 0-14,-2 1 11,4 0-16,-4 2 13,1-3-13,-1 0 12,1 0-17,-3 0 17,2 0-16,-2 0 17,1 0-8,0 0 23,-3 0-11,4-3 15,-3 2-5,2 0 7,-4 1-10,38-2 18,-40 1-17,1 1-10,-2-1 20,0-2 1,0 3 3,-2 0-1,-1-1-1,1 1-13,-6 0 2,2 0-3,-1 0-4,-2 1-7,-1-1-1,1 3-4,17 0 6,-19-2-9,-3 0 1,0 0-2,-1 2 2,-2-3-3,0 1 8,0 1 2,-2-1 2,1 0-17,-12-1 7,20 4 1,-20-4-4,19 3 6,-19-3-1,17 5 6,-17-5-1,18 7 4,-18-7 11,18 5-4,-8-1-5,-10-4-1,18 6 4,-8-2 1,-1-1 3,0 1 9,-9-4 2,16 5-2,-16-5 6,15 6-6,-2-2 14,-13-4-37,0 0-25,12 3-58,-12-3-52,0 0-93,0 0-74,0 0-125,0 0-76,-12 2-464,-1-6-544</inkml:trace>
  <inkml:trace contextRef="#ctx0" brushRef="#br1" timeOffset="185285.1464">13544 12929 176,'0'0'432,"-23"1"125,23-1-367,-11 2-39,11-2-29,0 0-17,-15 2-7,15-2-47,0 0 73,-12 0 8,12 0-3,0 0-13,0 0-15,0 0-13,-13 2-14,13-2-17,0 0 20,0 0-50,0 0-4,0 0-2,0 0-4,0 0-1,7 6-2,-7-6-51,18 2 59,-5-1-4,0-1 0,6 0-4,3 1-4,5-2-1,2 1-1,37-1-2,-28-1-6,1 2 9,13 0 15,5-1 10,2-1-9,14 0 4,2 1-2,3-1-7,5 2-5,-1 0-2,3 0-7,0 2 1,5-1-4,-2 1-4,93 4-58,-89-2 53,2 1-4,-1 0-12,4 2-6,0-2-55,1 1 66,-1 0-56,1-1 53,-1 4-49,-2-3 68,2 0-58,-1 2 63,3-1-53,0 2 65,93 4-46,-98-5-1,-2-1 49,-1 0-50,-4 1 53,1 0-8,-2-2-2,-4 1 8,2-3-11,-5 2-2,-1 1-1,-3 0-6,-4-2-56,-1 2 67,-9-2-3,70 4 11,-72-4-17,2 0-1,-1 0-1,-2-1-2,1 2 2,0-2 0,0 0-1,1 1 5,-2 1-5,0-4 5,2 3 1,-2 0 2,-1 0-5,-2-1 18,0 1 18,-5 0 0,5 0-7,0-3-49,7 2-252,12-3 215,3 2 25,-1-1 10,1 1 2,0-1 5,0 2 6,2-1-2,-2 0 3,1 1 8,-2-1 1,78 7-8,-76-6 6,-2 1 1,1 2-9,0 1 5,2-3 0,-2 4-1,0-2 2,0 1-3,-2-1 1,5 1 2,-3 1 1,2-2-2,-1 1 4,1 1 7,77 6 23,-76-6-36,-2-1 29,4 1-35,-1 0 25,-2-1-25,1 2 0,-1-2 0,1 1 4,0-2 3,1 3 2,-2-3-1,0 2 7,-2-3 23,1 3-15,76 7 16,-80-10-4,3 1 3,-1 2 8,0-1 1,0-2-1,0 0 3,0 0-6,1 1 3,-1 0-5,1-1-2,-2 0 4,2-3 0,-2 1-8,1 1 3,-3 0 0,0-2 3,-2 2-2,0-1-4,-8 1 0,7-3-4,1 4-5,-10-2-2,-1 1-1,10 0-2,-11-1 2,1 1-4,-1-2-4,0 3-6,-3-3 8,56 5 0,-57-5-2,-1 1-3,0-2-9,0 0 12,-2 0 2,-1-1-1,1 1-6,-2-1 1,1-1 0,0 2 0,-1-1 3,0-1 1,-1 1-1,-1-1-2,36 4 1,-43-3 3,2 1-7,0-1 2,-2 1-2,1-2 0,1 0 2,-3 2 0,2-2 2,-1 0-1,2-2 0,-3 2-2,1-2 12,-1-1-7,0 1-3,1-1 6,-3 3 12,2-2 3,-1-1-5,2 0 9,-2 1-18,3 0-3,0 0-3,6-1-2,0 2 4,0-2-5,-1 0 1,2 1-4,1-1 21,-1 1-19,51-6 13,-51 4 0,0 1-18,2-1 15,-3-1-15,0-2 18,-4 1-16,2-1 16,-2 0-19,-2 0 16,4-1-17,-2 1 18,0-1-15,-2 2 12,6-1-24,43-7 19,-44 8 5,1-1-16,-1 2 16,-2 0-15,5-2 12,-2 1-12,-2 2 24,1-1-26,0 0 17,-2 1-18,2 0 18,-2-1-13,1 0 12,-6 2-16,5-2-2,-7 3 6,2-2 16,0 3-13,-1-3 11,1 1-15,0 0 17,1 2-16,0-1 15,2 0-15,-3 0 15,2 2-18,1-3 18,-2 3-16,-1 0 16,43-1-13,-45 1-3,3 0 16,-3 0-14,1 0 13,0-1-16,-2 1 18,0-2-15,-5 2 16,-2-1-12,-1-1 16,-2 0-21,-2 0 21,-3 1-9,-2-2 19,17-3-1,-20 3-23,-2 1 14,2-1-21,-4 1 22,-1 0-19,0-1 10,-1 2-17,2 0 19,-3-2-15,-10 3 12,21 0-20,-21 0 21,20-2-15,-20 2 15,19 2-6,-19-2 9,24 0-20,-12 3 16,2-2-13,-2 0 18,2 1-18,0 0 17,3 1-17,-2-3 19,1 3-9,1-3 27,0 2-10,0 0 10,-1 1-16,21 1 36,-17-3-14,-2 1-7,4-2 18,-2 1-17,0 1 9,0-2-22,2 0 13,-3 2-20,1-2 13,0 1-15,-1-1 13,0 0-10,0 0 17,-4 0 4,16-1 46,-17 1-44,-14 0-7,23 0-5,-23 0-11,17 1-2,-17-1-11,14 2 9,-14-2-7,9 7 8,-9-7-10,1 12 10,-1-12-11,-7 17 8,0-3 5,-4 3-5,-3 3-13,-3 4 2,-4 5 1,0 2 4,-1 1 3,-1 6-2,1-1 16,1 3 6,1 2 11,2 1 7,3 1 5,0 0-2,3-1-4,1 1-6,-8 43 35,10-42-34,2-1-1,-1-2 1,2 3 1,-1-1 3,1 0 2,-1 0 0,-1 1-17,2-1 11,-2 0-8,-1-1 3,2-2-11,0-2 17,2-5-15,-5 28 37,6-33 2,0-3-24,1 0 15,-1-3-23,1 1 1,-1-2 9,2 0-17,-3 1 10,2-4-3,1-1-5,-2 0-4,2-1-3,-2 2 0,0-3-3,1 2-4,1-3 2,-2 2-3,0-3 3,2 1-2,1-4 1,-2 1-5,0 0 1,2-1 0,-1-2-6,-1 2 10,1-1-1,-2 0-22,-2-1-65,-2 1-85,-22 7-513,6-9 103,-9-1-598,-12-2-783</inkml:trace>
  <inkml:trace contextRef="#ctx0" brushRef="#br1" timeOffset="186796.1475">21350 15073 163,'0'0'334,"-3"-13"-97,3 13-58,0 0-27,0 0-12,-12 1 147,12-1-130,-13 15-42,4-3 16,0 4-35,-4 6 89,-4 7-3,-3 7-2,1 3-39,-9 10-8,0 4-19,-1 1-18,-4 4-15,0-3 2,-2 1-6,-1 1 15,1-3-1,-1 0-13,1-2-23,1-2 10,-3-1-13,3-2 11,1 0-2,2-1-7,-1-2-11,4-2-8,3-6-2,3-2-12,2-3-6,1-1 1,-5 18 11,14-29-16,2 1-2,3-6-3,1 1-3,3-3-8,1 0 5,3-1-2,2-2 1,1 1-5,8-1-1,2 0 3,6-1 0,8-1-4,3-1 5,61 5-3,-44-8 2,2 2 4,4-1-1,2-2-2,2 2-7,11 2-7,1-1 8,-1-1 2,-1 1-11,4 0-46,-1-2 13,6 0 9,-1 1 8,2-1 10,79 4-14,-79-4 24,-2 2 0,-3-1-17,-13-2 18,11 2-50,5 2-84,0-4 36,0 1 64,3-2 37,4 3-6,-1-2 5,2 0-1,-1 0 5,-1-1-3,83 3 7,-84-3-5,-3 2 8,-2-1-3,0 2 7,-2-2 8,1 1 13,-3-1 12,0 2-39,2-2 4,0 0-3,1 0 2,2 1-1,-5-2 16,1 3-6,-2-2-1,1 0-5,-1 2-2,-1-1-1,2-1 0,-10 1-12,8-1 27,2 1 11,-13 0 10,-1-1 1,-1 1 1,-1 1 0,-4 1 2,2-4 16,-2 3-11,54 1 13,-54-3-40,2 2-10,-2-1 2,0 0-2,-1 2-1,-2 0-2,-1-1-1,-2 1-2,-1-2 0,-2 1 0,-6 1 0,-1-1-1,2 0 5,-4 0-6,36 4 21,-34-4-12,0-2-2,1 1-1,-3-1-3,4-1-3,-4 1-1,3-2 0,-1 2 2,0-1-3,0-1 1,1 4 0,-1-3 1,0-1-2,-1 2 3,36 0 9,-37-1 8,0 1 4,-5 0 1,3-2-1,1 1-10,2 1 6,-3 1-1,1-1-1,1 2-5,-2-1-3,4-1-2,-2 1-1,0 0 0,0-1-1,29 2 5,-34-1 7,-1-2 15,-3 0 14,2-1 7,-6 2 24,0-2 4,-2 0 11,0 0-22,0-2 7,-4 2-28,1 0 3,0-1-20,-4 0 6,1 1-19,10-4 42,-13 1-21,-1 1-12,-1-2 16,0 0-6,-1-1 21,0-2-18,-3 2 14,4-2-16,-2-4 10,-3 0-15,4-1 15,-2-2-23,2-4 15,-1-3-22,2-4 11,-1-4-18,2-7 25,2-2 16,-2-3 41,2-3 73,6-10-15,1-1-44,2-1-18,3 1 26,-2-1-19,2 3-23,0 2-36,-8 12 17,3 3-34,8-22 16,-18 37-112,-3 2-140,1 4-157,-4 7-139,-4 8-123,0-14-892,0 14-1159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11T04:40:50.2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11340 2181 63,'9'-5'627,"-9"5"-153,0 0-94,0 0-43,0 0-42,6-7-22,-6 7-14,0 0-7,0 0 10,0 0-29,0 0 0,2-10-20,-2 10-36,0 0-19,0 0-5,0 0-43,0 0-21,0 0-27,0 0-7,1-4 17,-1 4-56,0 0-8,0 0 10,0 0-11,0 0-6,0 0 6,-5 16-9,-1-3 7,-1-1 18,-1 7 7,-1 1-16,-3 4 15,2 2-12,-1 1 9,-14 29 12,13-28-30,0 2 10,1-3-17,4-1 22,-4 0-19,0-1 18,4-2-7,-2-3 3,3 1-8,-1-1-1,1-5-12,1 0 20,-1-1-18,1-1 15,-3 10-94,4-14-29,4-9-50,-5 17-18,5-17-25,-5 11-38,5-11-94,0 0-113,0 0-68,0 0-397,0 0-481</inkml:trace>
  <inkml:trace contextRef="#ctx0" brushRef="#br0" timeOffset="480.0032">11189 2348 119,'3'-23'1046,"0"14"-672,0-1-69,0 1-33,-3 9-26,6-16-28,-6 16-18,5-12-22,-5 12-48,6-12-6,-6 12-26,5-8-25,-5 8-15,0 0-6,9-3 15,-9 3 3,10 7 21,-2-1-1,-2 4-16,1 1 29,2 4-9,1 0-15,-1 3-14,1 0-5,-1 0-11,-1 2-9,2 1-7,-4 0-9,3-1 0,-1 1-4,7 16 7,-10-21-13,0 0-11,1-1-37,-1-2-22,1 0-28,-3-2-22,2-1-8,-1-1 5,0 0 24,-4-9 18,6 10 5,-6-10-14,0 0-42,15 0-33,2-14-235,-8 2 136,2-4 2,1-2 5,4-6 28,-1 0 12,0 0 67,1-1 31,0-2 76,0 4 29,-2-1 63,1 2 22,-1 0 55,-2 5 30,-2 0 39,6-5 182,-9 12-221,-2 4-39,-5 6-4,7-8 22,-7 8 39,0 0-14,0 0-32,-5 18 19,0-5-16,-4 4-26,-1 1-2,-5 5-20,2 0-11,-1 3-24,-15 23 44,16-23-100,-1-1-76,3 0-111,0 0-91,1-3-133,4-1-189,1-4-393,1-2-584</inkml:trace>
  <inkml:trace contextRef="#ctx0" brushRef="#br0" timeOffset="1118.0023">12313 2418 575,'0'0'532,"0"0"-111,4-9-76,-4 9 223,0 0-330,2-13-6,-2 13-10,0 0-23,0 0-42,0 0-5,1-11-33,-1 11-28,0 0-26,0 0-22,0 0-16,0 0-9,0 0-2,6 7 0,-2 12 21,-3-3-5,2 0-8,-2 4 12,1 3 11,0 0-8,1-1-1,-1 2-5,0-3-6,1 1 0,1-3-4,-2-2-1,1 0-1,3-3-6,-2-1 14,1 1 6,0-3 38,0-1 5,3-2 41,-3-1-12,-5-7 27,16 7-21,-16-7-4,17 0-12,-7-2-3,1-7-33,5-2 2,-3-6-14,1-4-15,1-3-2,12-28 21,-16 26-39,1 2-2,-1 1-19,-3 2 10,2 1-15,-4 2-5,1 3-52,-2 1-19,1 2-45,1 0-71,-2 3-69,-1 0-62,-4 9-27,7-12-16,4 6-405,-11 6 335,0 0-390,18 0-380</inkml:trace>
  <inkml:trace contextRef="#ctx0" brushRef="#br0" timeOffset="2494.5308">12769 2430 308,'0'0'528,"0"0"-127,9 5-93,-9-5-57,0 0-19,0 0-13,8 6-26,-8-6 17,0 0-33,0 0 0,0 0-36,3 2 90,-3-2-137,9 8-32,-9-8 1,0 0-19,0 0 6,0 0-17,0 0 13,9 6-17,-9-6 14,0 0 0,0 0 2,9 3 16,-9-3-2,0 0 4,16-2 28,-16 2-51,13-6-7,-13 6-14,16-10 1,-9 5-6,2-1 4,-1-2-15,2-1-7,-3 0 13,1 1 3,-8 8-6,12-13 11,-12 13-8,9-10 21,-3-1 13,-6 11-22,7-10-11,-7 10-9,0 0 1,2-9-1,-2 9-6,0 0-1,0 0-3,-13 2 8,13-2-9,-13 7 3,13-7-1,-14 10 6,14-10-3,-18 17-6,18-17 7,-11 9-1,11-9 5,-7 10-9,7-10 7,-6 7 3,6-7 5,0 0 0,0 13 2,0-13 5,6 7 12,-6-7-6,13 9-9,-1-6-2,15 7 6,-12-3-19,-1 1 6,3 0-2,0 2-9,0 0 15,-1 2-8,-3-1 4,-1 2 10,-3-1-5,0 0 0,-3-1 5,-1 3 28,-2-2 7,-3 0 14,0 12 39,-3-14-62,-2 2 10,1-3-17,0-1 9,-3 1-14,5-1 7,2-8-24,-9 12 44,9-12-18,-7 10 18,7-10-30,0 0 15,0 0-30,0 0-4,-7-13-73,11 1-20,6-5-40,-1-4-51,4-4-48,7-6 11,-1-3-1,2-2 34,2 1 37,2-1 69,0 3 20,2-1 36,-3 2 30,-1 3 58,0 0 17,15-17 201,-22 29-120,-3 3 5,1 1-24,-4 2-32,-3 1-26,0 3-13,0 0-32,-7 7-3,9-3-13,-9 3 5,4 7-7,0 4-15,-4 2 23,0 2-15,-6 26 27,2-17-20,1 0-1,1 0-3,0 1-7,-3-1-7,3 3 11,-3-3-14,3 0 10,0 0-24,-2 0-7,1-3-30,1-3-25,-2-3-31,2 2-3,-2 9-82,0-17 105,2 0-16,2-9-26,-9 11-17,9-11 5,-8 5-11,8-5-4,-16-5 22,9 0 32,0-1 15,-4 0 53,2-2 43,-2 0 24,1 0 21,-9-4 39,11 6-46,0 0 11,3-1-9,5 7 6,-13-7-1,13 7 12,-10-8-9,10 8 2,0 0-9,-8-7-3,8 7-14,0 0-3,6-11-11,-6 11 4,16-8-14,-7 3 6,7 2-8,-1-2 3,4-1-5,1 1 27,2 0-1,1 0 14,0 0 8,-2 0 9,2 0 1,0 0-7,-4 1 7,-2 1-7,-2 1-26,26-4 58,-41 6-70,20-1-9,-20 1 3,18 2 2,-9 2 35,0 1 31,-4 3-4,1 1-9,-1 1-12,-1-1-12,0 2-23,-1 1 15,0 0-23,-3 1 11,2 0-17,-2 0 14,2 1-17,-2-3 12,0 2-19,0-13 17,-2 24-32,2-24 1,0 20-22,0-20-5,0 17-9,0-17 15,0 12-8,0-12 25,0 0-36,0 7-131,0-7 44,0 0 7,0 0-35,6-7-16,-4-3-11,1-2-27,1-3 60,0-2 21,4-2 26,0 0 25,-1-3 25,0 0 14,5-4 25,-4 6 32,11-19 27,-9 23-11,-3-1-8,1 4 0,0 1-8,-2 1-9,-1 2-21,2 1-23,0 0-31,-3 2-11,-4 6-17,9-8-9,-9 8-22,9-5 31,-9 5-15,0 0-33,12 2 110,-12-2-3,0 0 51,8 10-9,-8-10 40,7 7 28,-7-7 21,6 12 28,-6-12 5,3 13 11,-3-13 7,7 10 15,-7-10-4,2 11-14,3-3 124,-5-8-124,0 0-14,8 11 6,-8-11-22,0 0-2,9 7-26,-9-7-17,14 1-7,-14-1-10,15-1-6,-15 1-7,19-4-6,-8 1-6,0 0 3,9-5 3,-10 2-11,0 2 0,-3-1-5,-7 5 2,16-9-7,-16 9 6,9-5-2,-9 5 1,0 0-6,0 0 4,6-8 0,-6 8-1,0 0-12,0 0 21,-17 12 15,12-5-10,-2 1-6,7-8-3,-8 14-3,8-14 12,-5 17 4,5-17 16,0 18 16,0-18 19,6 18-20,-3-10 20,6 2-1,-2-3 10,2 2-21,9 6 38,-9-10-48,-3 3-20,3-2 0,-4 1-57,0 1-39,-5-8-90,4 15-132,-4-15-185,-9 19-829,-1-10-907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11T04:40:59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9405 2822 234,'0'0'233,"0"0"-14,0 0-52,0 0 3,0 0-31,0 0 20,0 0-34,0 0 30,0 0-30,0 0 110,0 0-140,0 0-1,0 0-10,0 0 3,0 0-3,0 0 2,0 0 0,0 0 7,0 0-2,0 0-6,0 0-3,0 0-1,0 0 2,0 0 3,0 0 80,0 0-80,0 0-8,0 0 0,0 0-7,0 0-8,0 0 0,0 0-7,0 0-15,0 0-1,0 0-7,0 0 3,0 0 4,0 0 4,0 0 2,2-5 68,-2 5-64,0 0 11,0 0 7,4-8-3,-4 8-4,0 0 6,0 0-18,0 0 7,0 0-16,0 0 8,0 0-18,0 0 13,0 0-7,0 0 18,1-11-11,-1 11 13,0 0-3,0 0-7,0 0-13,0 0 11,0 0-20,-6-9 17,6 9-22,0 0 8,-8-5-22,8 5 17,0 0-24,-14-2 15,14 2-23,-20 0 18,20 0-5,-16 4-9,6-1 5,-2 2-5,1 3 14,-3 0-33,-1 6 29,-2 1-17,0 2 20,-1 0-11,1 3 11,1 0-12,2 1 10,1-4 1,-7 20 9,11-19-10,2-1 4,3-2-4,0 0-6,3-2 1,0-2-30,2 0 32,3-1-18,1-1 32,2-3-32,3-1 33,2 0-24,1-3 30,2-2-26,15-2 35,-13-4-18,0 1-2,2-4-2,0-1 0,-1-3 1,2-4-31,-2-1 23,-1-2-14,-1 0 16,-4 2-15,-2 2 15,-2-2 3,0 5 30,-1 0-16,3-9 27,-4 13-29,-6 9-30,7-14 6,-7 14-18,8-7 21,-8 7-26,0 0 29,0 0-15,7 13 18,-7-13-16,5 17 22,-2-5-17,2 1 15,1 2 1,9 20-1,-6-19-10,1 1-24,2 0-27,-2 0-42,4-3-103,-1 0 0,0-1-53,0 0-52,0-2-100,-1-2-31,-3 0-80,2-4-447,-11-5-545</inkml:trace>
  <inkml:trace contextRef="#ctx0" brushRef="#br0" timeOffset="531.998">9611 2733 589,'0'0'557,"1"-20"-104,-3-4 220,-2 13-397,0-2-24,0 0-29,-2-1-31,0 0-8,-6-1-42,0 3-24,-2-1-30,-4 0 5,-2 4-24,-1 0 16,-1 1-6,-4 2 5,0 2-21,-31 4 33,23 4-61,-6 8-8,-2 0 0,1 8 0,0 2-12,-7 7 13,5 2 7,0 5 21,4 1-5,4 2 4,2 1 7,4 2-36,6-5 19,2 2-1,4 1-11,1 1-40,4-2 50,3 4-3,2-4-5,6-5 10,2 2 26,6-1 12,5 0-2,5 0-2,4-5-17,5-1-10,3-4-8,6-3-9,0-2-7,47 10 22,-36-19-24,-1-5 3,5-2-4,-2-1 3,1-6 4,2-1 22,-2-5 1,0-1 12,-2-5-5,6-6-9,-3-6-10,-5-4-15,-1-4 1,-4-6-14,22-46-5,-38 40-11,-10 5-18,-4 1 44,-4 0-16,-7 7 19,-3 0-24,-9-5 23,-2 3-32,-8 3 17,-4 3-29,-4 6 21,-5 2-32,-3 5-46,-2 5-69,-44 7-358,37 9 46,0 6-148,-10 6-809,4 3-1017</inkml:trace>
  <inkml:trace contextRef="#ctx0" brushRef="#br0" timeOffset="920.9986">8908 3489 157,'6'-8'749,"-6"8"316,6-10-648,-6 10-69,0 0-18,3-9-8,-3 9-42,0 0 22,2-10-26,-2 10-33,0 0-44,0 0-44,0 0-33,0 0-28,-7-5-19,-1 11-13,-26 17 26,6-3-53,-1 5-17,-13 9 15,-1 0-12,-9 7 2,-5 2-18,-16 9 18,-6 5-13,0-4 14,-5 1-21,1 0 19,1-4-32,2 0-47,0-1-172,-50 34-515,69-41 109,0-6-570,4 1-815</inkml:trace>
  <inkml:trace contextRef="#ctx0" brushRef="#br0" timeOffset="1434.8308">7312 4501 80,'8'-6'811,"-8"6"-230,6-8-106,-6 8-101,7-7-70,-7 7-47,5-7-7,-5 7-10,7-7 168,-7 7-255,0 0-37,0 0-38,6-6-21,-6 6-14,0 0-11,7 10-2,-5 0-4,2 2 1,-2 3-58,0 3 59,0 0-43,-1 3 51,1 2-54,-1 26 100,-1-24-14,0-1-73,-1-4 54,1 0-68,0-3 59,-2 2-54,2-3 58,-1-3-62,1-1 57,0 0-47,0-12 83,0 16-35,0-16 40,1 11-46,-1-11 27,14-2-61,-4-1 0,-1-2-7,1 2 0,4-4 0,-2 5-1,2-3 8,-3 1-9,2 3-4,-1-1 3,1 2-9,0 3 5,-2-1-2,-2 2 12,7 6 35,-9-1 20,-7-9-56,3 15 60,-5-4-35,-2-1 39,-2 3-30,-5 1 23,-2 1-40,-4-3 30,2 1-34,-3-1 31,1-2-39,-2 1-6,0-4-128,4-2-40,-3-2-119,5-3-122,0-2-133,0-4-580,1-5-742</inkml:trace>
  <inkml:trace contextRef="#ctx0" brushRef="#br0" timeOffset="1899.3093">7402 4406 143,'1'-15'747,"-2"2"-193,-2 0-144,-1 2-66,-3-1-94,-1 0-35,-14-7 158,9 14-199,-4-2 0,0 4-12,-4 0-9,0 5-8,-3-1-18,-3 5-21,-1 3-11,-1 2-26,-4 6-7,2 3-2,2 2 13,0 4-34,1 3 32,-23 36 47,31-30-66,0 4 33,2 2-11,4 2-3,3-2 13,-1 5-34,6-2 27,2 0-36,2-1 20,3-6-13,1 1 1,2 3-11,5 0 17,1-3-13,18 33 37,-11-39-40,3-3 12,1-3 10,5-2 2,1-2 1,5-3 3,4-4-4,1-5-10,-1-2-8,1-7-9,2-1-1,1-2-6,3-8 0,1-1-4,38-24 17,-44 12-24,3-9-7,-4-8-9,-4-3-18,-4-7-4,-5-4-26,-3 0-10,-7-5 1,-5-2 14,-6 8-2,-3 1 14,-4 1 40,-2 2 16,-6 3-2,-18-34 60,11 45-44,-2 3-4,-1 5-16,2 5 2,-2 5-15,1 2-8,-1 5-51,1 3-71,2 5-31,0 2-131,-2 2-93,2 5-104,2 3-142,1 2-704,1 2-929</inkml:trace>
  <inkml:trace contextRef="#ctx0" brushRef="#br0" timeOffset="2839.888">10578 4758 609,'0'0'468,"10"-5"-36,-10 5-146,7-7 3,-7 7-82,7-7 48,-7 7-49,4-8 72,-4 8-64,4-9 54,-4 9-59,0 0 44,2-13-87,-2 13 10,0 0-81,-2-13 23,2 13-75,-6-7 43,-1 3-18,7 4-65,-14 1 43,4 2-63,-1 1 6,0 3 2,-2 0 0,2 3-1,-3 3 8,3 0 61,-2 5-59,2 1 38,0-2-28,4 3 48,-1-2-42,2 17 47,5-21-10,3 2-26,2 0 40,5-4-24,2 2 17,2-2-30,3-1 21,5-2-37,-1-2 23,4-4-28,1 1 20,2-1-61,-1-3 13,0 0-63,19-3-222,-25 1 60,-2-1-103,0-1-111,-4 0-97,-2-2-486,-3-1-657</inkml:trace>
  <inkml:trace contextRef="#ctx0" brushRef="#br0" timeOffset="3320.4499">10734 4574 389,'-6'-12'609,"0"0"-155,0 0-80,-2-1-84,-2 0-35,-2 3-60,-2-3 11,-3 4-9,-2-2 9,-2 3-17,-2 0-5,-4 4-10,0 1 0,-2 0-9,2 3-56,-3 3 30,1 0-71,-2 2 28,-1 4-63,2-1 46,-3 6-35,0 3 35,2 1-55,4 3 40,4-4-69,0 7 75,0 2-11,-11 27 31,20-21-46,4-3 19,4 2-27,1 0 13,2 1-23,3-3 24,3 4-22,2-1 25,4 0-19,1 3 14,5-2-13,3-1 9,1-1-3,3-1 13,31 21 58,-21-26-55,1-3 2,4-3 1,1 0-1,2-4-1,2 0-19,1-5 21,1-1 1,1-2-2,1-2-10,-6-5 16,-2 0 4,1-2 16,-3-1 15,37-16 42,-37 4-91,0-4-2,-2-5-41,-5-5-30,-3-6-16,4-10-4,-9-1-25,-3 1 8,-5 2 9,-3-4 13,-5 1 9,-4 0 17,-2 2-10,-8 0 12,-15-37-4,4 44 6,-4 6 11,-4 0-9,-4 5 3,-3 4-26,-3 3-20,-4 5-20,0 2-45,-2 5-42,-3 5-124,5 3-97,-8 5-164,0 3-174,1 4-595</inkml:trace>
  <inkml:trace contextRef="#ctx0" brushRef="#br0" timeOffset="4101.4386">9192 6278 241,'0'0'797,"0"0"-168,5-8-112,-5 8-116,0 0-88,0 0-68,7-7-53,-7 7 70,0 0-172,0 0-3,0 0-5,2 14-7,-3-4-10,1 4 17,-1 3-6,-1 3-16,2 5 53,-1-1-78,0 5-1,1-3-4,0 1-6,-2-1-1,2 25 17,2-27-16,-2-4-3,-2 0-5,4-2-6,-4-1 3,2-2-3,0-3 4,0 0-5,0-12 11,0 19 15,0-19 34,0 15-10,0-15 14,0 0-15,-2 5-1,2-5-51,-12-4-9,5-2-2,2-2 1,-4-1 2,1-1 11,-2 1 5,1 0-5,-1 3-3,-1-2-3,0 2-3,0 1-3,-1 3-1,-1 0 0,-15 4 0,12 2 1,1 1 2,0 1 5,1 2-4,1 0-3,2 2 14,0 0 5,3 1-4,0-1 3,3 0 6,1 1 11,4-11 13,-1 16 5,1-16 14,13 22 59,-4-17-71,2-1-25,1-1 11,2-2-13,0-2-44,1 1-33,2-3-56,-1-1-100,-2-2-59,1 1-39,1-4-156,0-3-63,-3-3-603,-1-1-743</inkml:trace>
  <inkml:trace contextRef="#ctx0" brushRef="#br0" timeOffset="4558.3365">9215 6220 589,'-6'-18'585,"1"2"-176,-3-3-23,-1 2-72,-4 0-48,2 2-22,-4 0-5,1 3-53,-4 0 60,0 3-70,-2 0 39,-2 1-74,-25 0 168,21 7-155,-1 2-56,-1 3-1,-3 3-16,1 3-1,-3 3 2,0 4-12,2 3-23,1 5 45,3 1-14,0 4 18,3 2-11,2 3 12,1 3-8,-16 42 81,22-39-96,5 0-12,1 0 2,4 0-11,3-5 4,3 1 2,4-3 7,1 5-18,4-3-2,4-1-6,0 0 11,5-4 13,3-2 16,0-1 0,34 19 50,-23-27-73,0-3-5,4-3 1,3-2-5,1-2-8,-3-5-5,1-3-47,0-2 59,1-2-46,6-6 54,-3 1-34,-2-3 72,-1-4-7,-3-8-32,44-51-160,-46 28 55,-2-6-4,-7-6-38,-4-2-5,-4-2 21,-5 2 9,-6 8 23,-5 2 33,-2 3 32,-3 1 10,-5 5 7,-2 3-6,-4 2 0,-4 3-16,-20-17-22,16 30 14,-1 5-4,0 2-53,0 3-67,-2 3-98,0 4-110,1 0-164,-3 6-85,2-1-165,-3 2-653,-1 2-993</inkml:trace>
  <inkml:trace contextRef="#ctx0" brushRef="#br0" timeOffset="5502.966">7886 3856 438,'-2'-13'508,"2"13"-86,-4-13 243,4 13-380,0 0-34,-5-12-3,5 12-7,0 0 5,-2-9-10,2 9 0,0 0 6,0 0-17,-3-10-22,3 10-26,0 0-32,0 0-27,0 0-40,-4-8 17,4 8-65,0 0-5,-6 9-4,1 0-4,-2 4-5,-3 4-37,1 3 44,-4 6-29,-4 6 45,-1 1-29,1 4 31,-2-4-17,1 3 40,-2 0-12,0 1 48,2-2-25,-3 0 0,4-2-17,0-1 2,4-6-17,1-3-1,2-2-12,1-2 2,3-1-4,1-3 15,2 1 1,4-4 4,2 2 0,5-3-1,23 8 26,-3-9-43,1-3-23,4-2-51,1 0-68,5-1-120,-2 3-72,6-1-93,1 2-53,-2 0-122,0 3-95,-9-2-374,-2 1-664</inkml:trace>
  <inkml:trace contextRef="#ctx0" brushRef="#br0" timeOffset="6391.081">7511 4942 1211,'-12'-5'419,"12"5"-60,0 0-45,0 0-42,-10-5-13,10 5-5,0 0 1,0 0-56,0 0 47,-10-4-83,10 4 26,0 0-92,0 0 23,0 0-80,0 0 42,0 0-30,0 0-59,0 0 47,5 10-56,1-3 52,1 0-56,2 2 50,3 6-44,1 0 49,6 6-17,0 1 52,4 3-43,-1 2 58,4 1-13,28 30 115,-26-29-100,1 0-19,3 1 16,-2 1 2,3-2 20,7 4-1,-2 0-13,2 0-3,-6-4-16,0-3-13,-1 1-13,-3 0-7,2-1-7,-3-1-7,24 23 21,-26-24-28,-6-4-2,-1-1 4,-2-2-4,-2-3-1,-2 1-2,2-1-4,-4-2 0,0-1 0,-2-2-1,-1 1-1,1-2 1,-3 1 0,0-4-2,7 9 4,-14-14-4,12 9 0,-12-9 1,9 8 3,-9-8 5,8 6 11,-8-6 14,8 5 8,-8-5 5,0 0 8,9 7 10,-9-7-9,0 0 0,0 0-15,12 8 29,-12-8-42,0 0-8,0 0-2,0 0-11,0 0 8,9 6-11,-9-6 1,0 0-11,0 0 1,0 0-6,0 0 8,0 0-7,7 6 5,-7-6-12,0 0 18,0 0-5,7 5-6,-7-5 3,0 0-1,0 0-3,9 7 2,-9-7 6,8 5-5,-8-5 5,9 9-8,-9-9 5,13 11-4,-4-2 11,-1-1-19,0 1 11,2 0-6,-1-1 16,-1 0-11,-2-1 10,3 0-9,-3 0 8,0-1-8,-6-6 11,12 11-14,-12-11 14,10 8-13,-10-8 14,9 7-17,-9-7 9,9 10-3,-9-10-8,7 5 11,-7-5-7,7 6 10,-7-6-11,6 5 7,-6-5-4,6 8 2,-6-8-7,7 7 6,-7-7-3,8 6 12,-8-6-14,7 8 10,-7-8 0,7 7-7,-7-7 10,0 0-11,7 6 0,-7-6-35,0 0-42,0 0-41,0 0-64,7 5-40,-7-5-71,0 0-136,0 0-102,0 0-71,0 0-142,0 0-2489</inkml:trace>
  <inkml:trace contextRef="#ctx0" brushRef="#br0" timeOffset="6735.323">8291 6101 950,'0'0'753,"0"0"-120,-14 1-133,14-1 229,0 0-474,0 0-39,0 0-10,-12 1-13,12-1-11,0 0-16,8 5-11,-8-5-5,11 5-38,-11-5 11,14 11-37,-4-7 2,0 2-11,1 1 6,15 8 69,-13-7-79,1-1 2,1 0-7,1 1 2,-1-2-4,1-1 0,2 0 11,-1-2-1,1-2 4,1-1 4,1-3 19,0 2 19,-2-3 20,-1 1 15,13-6 218,-17 2-170,0-1-3,0-6-37,-2-13-478,-1-14 60,0-3 89,-2 2 158,-2 9 119,-2 2-17,0 7 2,-2 2-27,-1 3-79,2 2-36,1 1-120,-2-9-457,2 15 162,-4 10-80,2-19-162,-2 19-12,7-13-689,-2 6-1003</inkml:trace>
  <inkml:trace contextRef="#ctx0" brushRef="#br0" timeOffset="8314.1311">9312 6035 353,'0'0'404,"-6"6"-104,6-6-26,-7 7-9,7-7 2,-11 10 320,11-10-354,-6 7-8,6-7-12,0 0-13,-6 6-13,6-6-13,0 0-15,-7 8-12,7-8-9,0 0-14,0 0-14,0 0-31,-5 7 10,5-7-46,0 0 81,0 0-32,19-5-29,-9 0 7,7-1-7,2-3-15,6-4-8,7-4-2,3-2 9,2 0 12,2-2 2,0-2-10,9-4 7,-2-1-9,2-3-14,-4 0 1,2-2-6,-2 2 7,-2-1 26,-8 6-15,-1 0 19,-1-1-26,-2 1 6,-1-2-24,0 4 10,-2-1-16,-3 2 8,-4 5-7,0 1 12,-6 2 14,14-11 40,-17 16-35,-1 1 4,-1 0 1,-1 3-2,1-3-6,-3 4 0,0-1-6,1 0 5,-7 6-5,11-10 5,-11 10-3,9-10 9,-9 10-2,8-9-1,0 3 27,-8 6-41,0 0-11,9-9 1,-9 9-5,0 0 1,7-8-7,-7 8 7,0 0-15,0 0 21,6-6-12,-6 6 17,0 0-17,0 0 16,0 0-17,3-3 30,4-3-2,-7 6-23,0 0 29,0 0-25,0 0 22,0 0-23,6-8 17,-6 8-57,0 0 54,0 0-31,7-7 25,-7 7-33,0 0 29,0 0-38,7-9-23,-7 9 42,0 0-16,9-8 25,-9 8-21,0 0 16,5-8-2,-5 8 22,0 0-20,0 0 29,5-7-35,-5 7 39,0 0-19,0 0 16,0 0-24,0 0 31,0 0-24,4-7-33,-4 7 15,0 0-33,0 0 31,0 0-31,0 0 27,0 0-34,-17 1 15,17-1-38,-21 5 24,6 1-11,0 0 23,-2 0-31,-21 12 10,18-9 22,1 2-15,-2-1 17,0 0 0,4 0 10,2-2 9,1-2-10,0 2 4,1-1 3,4-3 3,-1 1 3,2 0-2,8-5-23,-11 5 22,11-5 11,0 0-9,0 0-1,0 0 8,0 0-5,8-5 6,3-3-20,4 3 14,-1 0-24,1 0 21,-1-1-14,1 4 10,-2-1-16,3 3 19,-2 0-16,26 4 12,-16 0 8,0 3-15,0-2-26,4 4-81,-7-1-106,5 4-78,-4-3-150,0 1-106,-2 0-141,0-1-816,-3-4-1146</inkml:trace>
  <inkml:trace contextRef="#ctx0" brushRef="#br0" timeOffset="9343.1333">10284 4536 156,'0'0'342,"0"0"-108,0 0 18,0 0-24,3 12-8,-3-12 13,0 0-8,0 0-12,0 0-20,0 0-28,0 0-23,3 10-9,-3-10-7,0 0-6,0 0-9,0 0-15,0 0-19,3 4 65,-3-4-69,5 8 11,-5-8 7,0 0 8,0 0 19,0 0-33,0 0 84,0 0-38,0 0 65,0 0-34,0 0 10,0 0-51,0 0-6,0 0-43,-2-10 36,2 10-54,-6-14-34,3 4 24,-3-2-14,1-2 13,-3-4-30,-3-7 13,1-3-28,-5-6 25,-1-8-28,-3 0 21,-4-9-32,0-2 36,0-1-33,-26-50 144,26 53-37,4 10-17,0 3-21,2 1-5,0 2-11,2 0-10,2 7-20,3 1 16,-1-1-5,2 2-6,0 0-3,2 3-8,0 0 1,2 2 1,-4-22 7,5 26-10,1 0 3,-1 3-7,1 2-1,1 0-3,1 1-1,-1 1 7,0 0 2,2 10-1,-3-15 5,3 15-10,-2-14 3,2 14 1,-3-11 2,3 11-6,0 0 6,-2-14-6,2 14-2,0 0 3,-3-10-20,3 10 25,0 0 0,0 0-5,-1-11 8,1 11-4,0 0 1,0 0 3,0 0 21,-3-9 13,3 9 55,0 0-53,-5-9-5,5 9-6,0 0-16,0 0 3,-2-12 5,2 12-1,0 0-3,-4-12 7,4 12 7,0 0-16,-4-9 5,4 9-11,0 0 14,-2-6-3,-5-3-23,7 9 11,0 0-17,0 0 3,-5-7-8,5 7 9,0 0-13,0 0 9,0 0-6,-15 0 1,15 0 1,-11 8 4,2-1 3,1 1-1,-11 12-4,8-8 6,1 1 0,-3 2-4,2-1 8,2 1-2,-1 1-1,1-2 1,1-1 0,1 0-1,-2 0 5,3 0-2,-1-2 1,1 0 2,1-3 2,-1 1-5,0-2 5,6-7 1,-6 14 1,6-14-7,-6 9 5,6-9 36,-5 9 27,5-9 30,0 0 35,0 0-59,0 0 21,0 0-57,3-14 25,5 1-51,11-20 35,-8 16-15,1-1-43,0 0 33,1 1-42,2 3 35,3-3-39,4 2 36,1 1-35,4 2 32,1 1-56,0 5-45,-3 0-85,-1 6-150,3 3-92,37 19-1093,-30-7 42,-1 2-1089</inkml:trace>
  <inkml:trace contextRef="#ctx0" brushRef="#br0" timeOffset="10520.1329">11180 4908 541,'0'0'436,"0"0"-42,-9-9-31,9 9-18,-6-6-18,6 6-33,0 0-24,-10-9-27,10 9-52,0 0-52,-8-4 30,8 4-69,0 0 32,0 0-68,-4-3 79,4 3-60,-6-7-61,6 7 49,0 0-64,0 0 52,0 0-59,0 0 53,0 0-56,16-3 59,-2 3-53,6 0 59,6 0-62,4 3 54,9-3-55,57 4 37,-42-1 22,1 0-58,6-1 55,0 2-49,13-1 51,1 1-52,1-1 39,-3 1-44,1-2 31,-14 0-38,-1 2 41,-4-2-16,-3-1 48,-2 1-26,27-2 73,-47 0-48,-1 0-19,-6-2 27,-1 2-11,-4-1 16,-2 1-14,-3 0-13,1-1-14,-3 0-33,-11 1-87,17-5-21,-17 5-111,12-3 3,-12 3-44,7-6-36,-7 6-29,0 0-21,2-10 4,-2 10 1,-2-9 14,2 9 53,-5-10 31,5 10 66,-6-13 54,6 13 68,-9-16 42,2 8 34,2 0 49,-1-1-6,-3-6 299,3 8-163,0 0 9,6 7 7,-8-12-6,8 12-78,-6-9 27,6 9-83,0 0 31,-5-11-69,5 11 38,0 0-66,0 0 70,11 2-41,-5 4 70,13 11 66,-9-7-125,2 5 46,0 0-61,0 1 40,-2 0-52,1 0 38,-3 1-54,0-3 42,-4 2-46,-2-1 54,-1 1-47,-2-1 34,-3 0-39,0 2 29,-17 15-281,3-11-93,-1-3-227,-2-4-654,-4 0-827</inkml:trace>
  <inkml:trace contextRef="#ctx0" brushRef="#br0" timeOffset="17119.672">12719 4870 274,'0'0'429,"0"0"-77,0 0-47,0 0-42,0 0-14,0 0-1,0 0-2,0 0-19,0 0-15,0 0-13,0 0-20,0 0-25,0 0 55,0 0-155,0 0 52,0 0-59,0 0 57,0 0-54,0 0 62,0 0-51,2-12 61,-2 12-55,0 0 50,0 0-59,0 0 40,0 0-57,0 0 37,0 0-10,0 0-65,0 0 43,0 0-57,0 0 51,0 0-60,7-5 55,-7 5-59,0 0 51,0 0-56,0 0 50,0 0-55,0 0 61,14-1-60,-14 1 56,0 0-37,0 0-40,11-2 13,-11 2-105,0 0-6,0 0-88,0 0-77,0 0-82,0 0-82,11-4-446,-11 4-501</inkml:trace>
  <inkml:trace contextRef="#ctx0" brushRef="#br0" timeOffset="31377.1152">13232 4875 127,'0'0'284,"0"0"167,0 0-253,-2 9 19,2-9-53,0 0-9,0 0-20,0 0-10,11 3-14,-11-3-5,11-5-15,-11 5-5,16-7-5,-8 2-2,2 1 3,-3-2 9,10-7 80,-8 4-96,-2 1 5,0-2-7,2-1-8,-2 0-3,-1 0-4,-1-1-6,-1 0 9,0 2 15,-2-1-8,-1 1-13,-1 10-10,3-19-12,-3 19-8,-6-22 17,6 22-25,-8-13-11,8 13 7,-13-5-20,13 5-2,-19 0 3,8 3 1,-3 3 2,-5 3 6,0 5-5,-1 2 0,-2 4 3,-3 5-3,2 1 1,3 3 2,0 0 12,2 1-12,5-2 10,1-4-15,3 0 11,1-2-16,3 0 17,5-4-12,0-1 17,5-1-10,-1 0 2,7-1 2,3-2 1,3-4 3,24 8 0,-17-14-19,3-1-30,-4-2-55,4-2-67,0-1-53,2-5-87,-1-1-102,1-3-389,-7-1-312</inkml:trace>
  <inkml:trace contextRef="#ctx0" brushRef="#br0" timeOffset="31919.1017">13460 4521 384,'-6'-10'405,"2"0"-109,-3 1-30,0-1-84,-4 1 0,2 0-50,-16-4 97,10 8-111,1 1-40,-4 1 11,0 1-8,-5 2-36,-2 1 24,-1 3-28,1 0 29,-8 3-23,4 3 24,-3-3-25,3 3 7,0 5-19,0-3 8,-32 26 11,31-16-35,3 1 6,0 4 4,0 2 26,3 3-4,2 2-6,1 0-10,3 3-3,3 0 8,1 0-23,5 2 14,0-1-1,2 3-4,2-7-4,1 37 12,4-37-9,4 1-7,-1-2-55,4-2 65,1-1-44,3 1 49,4-1-51,4-2 67,-1-5-44,5 0 68,-3-5-51,5-3 55,2 0-47,2-5 61,2-1-54,1-5 55,4-3-54,0-1 51,2-5-68,5-2 55,0-5-53,-1-3 42,-4-4-61,3-3 52,2-10-71,-3-3 54,-1-3-11,-6-6-14,-1-1 3,16-51-41,-31 53 35,-2-1-47,-3 2 47,-4 1-49,-3-2 57,-3 11 0,-2 2-1,-4 0-3,-3 0-3,-2 5-3,-3 1-5,-1 6-12,-1 2-60,-7 4-47,-20-6-310,17 16 134,1 0-43,0 4-107,-2-1-422,0 3-414</inkml:trace>
  <inkml:trace contextRef="#ctx0" brushRef="#br0" timeOffset="34193.1051">13450 5247 245,'0'0'320,"0"0"-32,0 0-54,-3-10 10,3 10-56,0 0-9,0 0-3,-4-12-6,4 12 10,0 0 102,-4-8-169,4 8-1,0 0-28,0 0 4,0 0-30,0 0 3,-2-9-25,2 9-11,0 0-9,0 0 6,0 0-21,0 0 12,0 0-17,0 0 17,13 1-16,-13-1-4,16 8 3,-3 0 1,3 2 2,3 2 3,4 3 11,4 4 5,5 3 8,4 2 20,6 4-35,6 2 60,3 3-55,0 2 56,4-1-11,57 45 28,-55-38-56,-1 4-3,2-2-54,-2 3 58,-2-3-5,-2-2-57,0 3 58,-5-5-62,-4-1 63,-3-6-58,-8-3 63,-3-2-60,-4-4-1,-6-3 8,18 14-8,-24-21 23,-2 0-2,1-3 0,-1 0 10,-5-3 26,3 0 18,-4-2 18,2 2 8,-7-7-3,9 9-11,-9-9-1,9 8-25,-9-8-3,8 6-7,-8-6-21,5 7-56,-5-7-63,0 0-66,7 7-76,-7-7-51,0 0-23,10 7-49,-10-7-405,0 0-304</inkml:trace>
  <inkml:trace contextRef="#ctx0" brushRef="#br0" timeOffset="34585.2089">15145 6009 613,'0'0'497,"0"0"-106,-1-14-76,1 14-53,0 0-37,-2-13-31,2 13-12,0 0-14,-2-10-13,2 10 92,-4-9-157,4 9-19,0 0-14,0 0-16,0 0-11,-15 3-7,15-3-3,-11 9-58,2-3 65,4 5-51,-3 1 58,2 1-35,-2 4 71,-1-1-65,-6 25 81,11-21-61,-2 3 1,1 0-6,1 2 55,2 0-64,-2 2 52,2 0-60,1 0 50,1 1-62,-1-1 56,1 0-64,1-1 51,-1 0-52,1-1 59,-1-1-60,0 0 54,0-4-56,0-1 26,0-1-92,-1-1 27,-1-1-94,-1 1 16,-2-3-99,0-2-33,0-1 0,-1-2-51,-3-2-81,-1 1-280,1-6-190</inkml:trace>
  <inkml:trace contextRef="#ctx0" brushRef="#br0" timeOffset="34746.7722">14787 6634 679,'0'0'507,"-4"-5"311,-1-6-439,5 11-116,-2-11 9,2 11-88,7-15 38,-2 7-57,4-3 37,5-3-62,0 1 27,4-1-82,4-1-23,1 1-15,3-1-51,-1 2-72,28-10-232,-24 12 14,-4 0-49,-3 3-49,-2 2-109,-1-4-222,-1 0-227</inkml:trace>
  <inkml:trace contextRef="#ctx0" brushRef="#br0" timeOffset="35373.8702">15335 5825 1,'-4'-12'387,"-1"0"-87,-1 2-54,-2-2-24,-1 3-66,0 1 24,-11-7 88,9 9-189,-4 1 47,2-1-16,-4 1-16,1 4-3,-2 1-7,0-3-1,0 6-15,-4-1-3,2 2-11,-4 4-5,1 0-6,-4 3 3,1 4-5,-34 24 43,31-15-31,0 3-4,2 2 0,0 0-53,1 4 69,2 0-55,2 2 1,2 1 2,2 1 3,2 1 48,1 0-43,4 2 57,1-1-54,3 0 57,1 33 20,5-36-63,2-1 53,1 3-68,4 1 43,-1-1-62,6 0 53,-1-2-62,2 0 8,0-1-5,2-3 0,0-4 0,0-2 4,3 3 0,2-1-15,16 16 27,-15-24-8,3-2 4,-1-3 2,2-1-3,1-3-22,2-2 21,-1-1-19,2-4 18,1-2-13,0 0 21,3-5-21,3 0 38,-1-2-17,2 0 13,5-7-2,0 0-6,-3 0-1,1-2-7,-2-3 3,-2-2 1,-1-1 50,-2-2-61,1 0 51,-3-1-65,-2-3 49,-2 0-61,-1-3 57,-4-3-68,-3 1 59,14-39-39,-21 33-25,-2-1 0,-3-3 10,-1 0 2,-3 2 5,-2-5 56,-3-2-62,-1 3 67,-1-3-44,-3 2 39,0 1 6,-1 2 64,-3 2-49,0 5 89,-17-32 54,11 38-153,-3 2 30,-2 1-61,-6 5 40,1 2-60,-5 3 45,2 4-46,1 2-7,-3 0-2,3 2 20,3 4-115,1 0-13,4 3-133,-3 3-12,-23 10-509,21-3 210,7 1-302,-3-2-419</inkml:trace>
  <inkml:trace contextRef="#ctx0" brushRef="#br0" timeOffset="36335.0197">14393 6076 90,'0'0'298,"0"0"-73,-8-6-28,8 6-15,0 0-31,0 0 60,-9-4-85,9 4 186,0 0-109,-10-4-76,10 4 75,0 0-72,0 0 61,0 0-55,0 0 66,-8-5-63,8 5 53,0 0-58,0 0 43,0 0-74,0 0 38,0 0-79,0 0 66,-9-4-52,9 4-69,0 0 50,0 0-63,0 0 51,0 0-57,0 0 53,0 0-60,0 0 54,0 0-57,0 0 56,0 0-61,0 0 61,0 0-60,0 0 37,0 0 40,0 0-40,0 0 49,0 0-48,0 0 44,0 0-62,-7-5 45,7 5-52,0 0 58,0 0-67,0 0 50,0 0-63,0 0 47,0 0-62,0 0 58,0 0-54,0 0 57,0 0-53,0 0 57,0 0-53,0 0 58,0 0-51,0 0 52,0 0-54,0 0 60,0 0-55,0 0 53,0 0-52,0 0 52,0 0-17,0 0-34,0 0 49,0 0-54,0 0 59,0 0-63,0 0 56,0 0-57,0 0 56,5 9-53,-5-9 57,4 9-54,-4-9 9,9 13 11,-3-5 9,9 9 35,-9-5 5,4-3-4,2 1-29,-3 2 31,2-2-35,1 0 33,1-1-23,1 1 22,-1 0 20,0-3-56,1 0 40,-3 0-37,3-1 32,-3 0-32,12 1 76,-14-4-2,-9-3-16,16 7 39,-16-7-10,13 3 28,-13-3-15,14 2 17,-14-2-14,0 0 10,13 3-13,-13-3 10,0 0-7,13 1 15,-13-1-3,12-2 131,-12 2-118,0 0 2,0 0 12,10-7-35,-10 7 34,0 0-30,5-9 19,-5 9-26,0 0 14,9-24-486,-2-15 86,6-19 49,1-1 57,2 4 84,6-30 84,-15 52 11,-1 3-2,1 6-34,-2 3-27,0-1-22,-1 5-5,-2 0 12,2 2 12,-1 1 5,0 4-7,0 0-42,-2-2-65,-1 12-100,4-14-54,-4 14-142,3-12-15,-3 12-11,0 0-17,6-7-437,-6 7-528</inkml:trace>
  <inkml:trace contextRef="#ctx0" brushRef="#br0" timeOffset="37479.7356">15204 5847 108,'0'0'276,"0"0"-29,0 0-22,0 0 1,0 0-9,0 0-6,0 0-67,-2 10 77,2-10-20,0 0-11,0 0-24,0 0-23,0 0-14,0 0 90,0 0-119,0 0-2,0 0 0,0 0 4,0 0-44,0 0 71,0 0-41,0 0 68,0 0-49,0 0 54,0 0-75,0 0 42,9-6-78,-9 6 46,11-27 10,-5 13-96,0-2 50,0-3-63,-1-3 49,1-6-68,2-2 2,-2-2 6,1-7 3,0-4 40,1-2-58,-2-4 28,-2-2-55,2-5 52,-1-7-4,9-64-56,-9 75 16,2-1 56,-2 2-48,0 3 52,0-1-51,0 3 59,0 0-2,0-1-2,0 3-11,2-1 4,-1 3-3,-1 0-8,1-1 1,-1 11 2,0-1-1,0 4-7,-1 4 2,0 0 1,-2 4 7,1 2-5,-1 1 7,0 1-7,0 2 5,-2 2-8,3 1-2,-2 0 4,2 3 3,-2-2-10,-1 11 10,4-27-3,-4 27 7,2-14 1,-2 14-7,4-12 5,-4 12-5,2-13 4,-2 13-10,0 0 14,3-13-4,-3 13-4,0 0-5,1-11 4,-1 11 5,0 0-6,1-10 13,-1 10-11,0 0 10,0 0 6,0 0-9,0 0-2,3-11 6,-3 11 1,0 0 1,0 0 17,0 0-7,0 0 11,0 0-11,0 0 1,0 0-6,0-12 5,0 12-8,0 0-6,0 0 1,0 0-3,0 0-1,-4-10-9,4 10 0,0 0 6,0 0-1,-6-8 3,6 8-4,0 0-4,-11-4 16,11 4-10,-20 3-20,20-3 14,-18 5-5,6 1-1,0 1 5,-1 1 4,-3 5-8,1 0 11,-3 2-3,2 1 4,-1 2 6,-1 2-5,1-4 1,3 1 0,1 0-5,-14 17-2,14-17 6,2 0-6,0-2 1,2-2 3,1 0 3,-2-3-2,5 1 4,-1-3 7,2 1 0,4-9 16,-10 11 23,10-11 4,0 0-8,0 0-18,0 0 13,14 0 7,-3-10-16,5-4-8,6-3-6,2-7-5,4-1-4,0-4-3,0 3-3,3-3-2,-2 1 0,-1 0-4,-1 4-1,-1 2-27,-4 6 44,16-10-37,-22 16-15,1 5 50,-2 1-46,0 2 53,0 6-5,3 2-1,0 4 5,2 6-8,0 1-18,-1 4-67,4 7-102,0 1-89,-2 2-145,3-1-150,24 28-2341</inkml:trace>
  <inkml:trace contextRef="#ctx0" brushRef="#br0" timeOffset="38214.7933">15522 3213 511,'0'0'333,"-5"-7"-58,5 7-61,-9-4-33,9 4-39,-18-2-26,18 2 42,-25 2-36,10 3-3,-5 2-41,1 5 11,-5 1-16,-1 4-4,-2 4-13,-21 27 34,24-23-61,5-4 3,2 2-5,1-1-8,4-4 5,1 0 0,3-2 5,3 0 2,3-1 11,1-2 13,2-1 27,4-2 11,1-1-1,7-1-3,1-3-13,5-2-13,1-3-10,7-1-9,-1-4 13,5-2 1,-3-2-6,4-3 8,1-3 6,-4 1 12,-2 2 52,-3-1 11,-5 4 11,-1 1-34,-3 1-26,8-4 4,-12 9-73,-11 2 2,16 4-7,-8 3-5,1 3 2,-3 2 3,-1 1-8,2 2 11,-1 4-14,-1 1 9,1 1-6,-1-1 3,0 2-46,1-1-51,5 20-204,-6-22 78,-1-1-83,0-1-39,-1-3-85,0 0-24,0-3-417,-3-11-404</inkml:trace>
  <inkml:trace contextRef="#ctx0" brushRef="#br0" timeOffset="38683.7972">15743 3094 30,'-10'-20'363,"0"-4"-85,-5 2-86,0 0-22,-4 0-35,-3-2 22,-6 2-21,-1 1 24,-2 1-23,-3 4 1,-6 0-29,1 5 13,-3 1-17,-2 2-10,0 2-22,2 6-5,2 0 0,-8 6-1,5 0-20,-1 3-4,1 3-11,4 3 11,2 4-13,-33 25 38,38-17-39,3 3-10,5 5 27,-1 9 66,0 4 27,4 3-17,4 3-25,5-7-14,4 1-17,1 1-6,3 0 12,4 1 4,4-2 14,3 0 2,15 43 94,-7-50-95,4 0-8,5-5-9,8 4-2,4-2-9,4-6-10,5-4-6,-3-9-18,5-1-42,3-4 52,5-6-9,3-2-1,1-5-53,2-3 69,77-18-2,-68 3-6,-3-6-6,-1-8-2,-2-2-12,-4-6-13,-3-5-5,-3-9 0,4-15-33,-14 8 2,-3-2-4,-7-4 16,-6 2-1,-9 2 10,-4-1-17,-11-34 21,-12 52 12,-7 1-9,-11-1 6,-10 6-6,-7 6-19,-9 7-42,-7 7-50,-7 6-72,-7 8-98,-2 9-60,-5 6-112,-2 12-562,1 3-626</inkml:trace>
  <inkml:trace contextRef="#ctx0" brushRef="#br0" timeOffset="39940.8676">14870 3664 478,'0'0'406,"11"-7"-50,-11 7-45,7-5-24,-7 5-23,5-4 174,4-3-265,-9 7-26,0 0-23,6-8-23,-6 8-20,0 0-16,7-8-8,-7 8-32,0 0 20,0 0-8,7-7-4,-7 7-7,0 0-16,0 0 6,4-3 1,-4 3-14,0 0-6,0 0 1,0 0 2,0 0-2,0 0 5,0 0-1,-20 6 3,7 2-3,-6 1 0,-5 3 2,-4 0-1,-5 4 2,-3-1 0,-45 17-1,39-15 9,-1 3-13,-4-5 13,-8 6-4,-1-2 12,-1 1-21,0 0 23,-1 0-16,-1-2 3,1 1 18,-1 0-3,12-3 23,0-1-13,1 1 3,-41 16 11,47-16-35,2-2 5,9-2-7,-1-1 3,3-1-11,2 2 5,2-3-10,2 0 11,0 0-11,3 0 9,0 0-11,0-2 10,3 0-11,1 0 15,-1-1-15,1-1 7,3 1-6,0 1 10,-1-3-12,1 2 12,2-1-7,-2-1 3,2 0 6,0 1 12,-1-1 0,10-4 10,-15 8-7,15-8 2,-16 7-11,5-2 19,11-5-10,-11 6 3,11-6 1,-11 4-3,11-4-9,-9 5 1,9-5-1,0 0-5,-9 5 4,9-5-5,0 0 0,0 0-4,-10 4 3,10-4-2,0 0 16,-8 5-21,8-5 21,0 0-4,0 0 20,0 0 6,0 0 16,0 0 3,0 0-5,0 0 7,0 0-2,0 0-6,-9 4 3,9-4-12,0 0-3,0 0 20,0 0-48,0 0-20,0 0 22,0 0 4,0 0-2,0 0 2,0 0-2,0 0-3,0 0 6,0 0 5,0 0 0,0 0-2,0 0 1,0 0-3,0 0 13,0 0-24,0 0 3,0 0-9,0 0-5,0 0-1,0 0 0,0 0 1,0 0-2,0 0 2,0 0-6,0 0 5,0 0 1,0 0-3,0 0-2,0 0 1,0 0-1,0 0 1,0 0 0,0 0-1,0 0 0,0 0-3,0 0 4,0 0-6,0 0-2,0 0 5,0 0 1,0 0 0,0 0-10,0 0 11,0 0-1,0 0 4,0 0 4,0 0-7,6 5-1,-6-5 4,0 0-5,0 0 3,0 0-1,0 0-1,0 0-2,-6 10 3,6-10-1,0 0 2,-8 12-7,0-5 4,8-7-1,-7 10-1,7-10 0,-8 7 0,8-7-5,-10 10 5,10-10 7,-5 7-2,5-7 3,-8 8-3,8-8-13,0 0 18,-7 7 2,7-7 0,0 0-7,-7 5-1,7-5 3,0 0-4,0 0 4,0 0-3,-7 7 3,7-7 2,0 0-3,0 0-1,0 0 1,0 0 3,0 0-4,-6 5-13,6-5-23,0 0-154,0 0 10,0 0-53,0 0-79,0 0-46,0 0-66,0 0-49,0 0-114,0 0-249,8-5-374</inkml:trace>
  <inkml:trace contextRef="#ctx0" brushRef="#br0" timeOffset="40389.8635">13460 3814 160,'0'0'301,"0"0"-73,0 0-54,0 0-32,0 0 12,0 0 6,0 0-9,6 8-30,-6-8 0,0 0 44,-6 16-22,6-16 11,-8 15-13,1-5 17,-1 2-10,-2 0 12,-1 3-10,-2 0 2,-3 2-28,-1 1-3,-2 2-28,-2 1 7,1-2-22,2 1 0,-22 18 51,22-20-68,0-1 2,5-1-12,-2 0-7,2-3 3,0 1-30,2 2 10,0-4-8,2 3-2,-1-4 7,2 3-12,3-3 2,-1 1-1,0-3-10,2 11 32,4-20 4,0 18 18,4-9-1,4 0-12,1-1 1,9-1 2,2 0 3,7 0-5,4-2-17,7-2 10,10 1-10,4 0-2,1-1-8,-1 3-75,60 8-298,-47-2 23,1-1-168,0 0-604,-2 3-721</inkml:trace>
  <inkml:trace contextRef="#ctx0" brushRef="#br0" timeOffset="43657.8715">3610 1494 157,'0'0'479,"0"0"-136,0 0-78,0 0-75,0 0-40,0 0-34,0 0-22,0 0-20,2 15-8,-2-15-14,2 17-1,-4-4-14,4 0-15,-2 4 18,1 24 11,0-17-37,-1 0 17,-1 0-22,1-1 19,-1 2-7,-1-6-2,1 0 3,0 1 6,-1-4 5,1 0 2,0-1 11,-2-3 22,2-2 29,0 0 40,-2 7 217,3-17-201,-5 9-10,5-9-36,0 0-39,0 0 0,-11-6-3,11 6-24,-4-18-2,4 4-13,0-3 12,1-2-20,2-6 7,1 2 5,0 0 3,9-23 9,-4 25-31,3-1-5,3 2-3,0-2-6,1 6-2,0 2 5,3 3-9,0-1 4,-2 5 0,1 2-4,-1 5-12,0 0 10,2 5 13,-1 2-7,17 16 8,-20-9 0,-1 2 1,0 2-17,-4-1 16,-2 2-6,-2-2 9,-2-2-9,-4-1 6,-1 3 2,-4-2 16,-1 1-9,-5 0 9,-2 0-7,0-2 15,-2-1-17,-3-2 10,2-1-23,-1 0 17,1-5-31,2-1-34,0-1-57,2-3-61,12 0-52,-21 0-62,21 0-37,-12-6-44,12 6-6,-2-9-344,2 9-218</inkml:trace>
  <inkml:trace contextRef="#ctx0" brushRef="#br0" timeOffset="43865.0486">3951 1717 612,'12'-4'526,"-12"4"-91,20-10 248,-20 10-426,10-4-45,-10 4-33,9-4-37,-9 4-21,0 0-21,10-3-30,-10 3-2,0 0-16,9 3 5,-9-3 19,7 8-10,-7-8 3,7 16-16,-2 4 68,-3-10-65,1 3-31,0-2 15,-1 0-14,-1 1 7,3 0-36,-3-1-49,1-1-55,-1 0-39,-1-10-39,2 21-37,-2-21-21,3 14-32,-3-14 29,4 14-401,-4-14 34,0 0-126</inkml:trace>
  <inkml:trace contextRef="#ctx0" brushRef="#br0" timeOffset="44030.6043">4092 1541 308,'0'-20'690,"0"3"-114,0-2-49,0 2-92,0 0-67,0-3-48,1 3-50,0 0-12,1-1-85,-1 1-7,1 1-67,1 0 7,3-9-166,-3 14-109,2 2-65,-5 9-34,10-9-31,-10 9-20,14-1 0,-14 1-67,16 10-326,-7-1-217</inkml:trace>
  <inkml:trace contextRef="#ctx0" brushRef="#br0" timeOffset="45219.422">4291 1598 323,'0'0'739,"1"12"-166,-1-12 263,0 0-537,0 0-27,5 10-20,-5-10-35,0 0-39,0 0-42,0 0-33,10 6-24,-10-6-20,0 0-19,14 6-8,-14-6-6,16 12-10,-7-5-2,2 3-6,0 2-2,-1 2-5,0 1-23,-3 0-7,0-1 10,-2 0-4,0 1 12,-1-2-2,-2-1 13,-1 0-14,-1 0 14,0-12-4,-1 20 20,1-20-15,-7 26 24,7-26 33,-8 11-2,8-11 44,-8 5-24,8-5-9,0 0-19,-13-4-17,13 4-12,-7-12-7,7 12-3,-2-21-3,3 10-1,0-1-25,2 2-12,7-14-62,-4 13 36,1 1 5,-1 2 9,0-1 9,3 1-11,-3 2 25,-6 6-22,12-12 22,-12 12-5,11-10 4,-11 10-13,8-6 13,-8 6-5,7-7 10,-7 7-23,8-7 29,-8 7 11,0 0-16,7-7 20,-7 7-4,0 0 12,0 0-21,7-7 13,-7 7-6,0 0 20,0 0-1,7-5 20,-7 5 15,0 0 3,0 0 65,8-5-67,-8 5 3,0 0-12,0 0-7,10-3-8,-10 3-1,0 0-9,9-4-8,-9 4 3,0 0-12,11-1-2,-11 1-9,0 0 10,18 1-7,-5 3-12,-13-4 15,17 6 9,-8-1-4,3-1-2,-2 3 5,0 0-5,1 2-7,-1-1-1,-1 0-3,0 1 1,-3 1 4,2-1-19,-3 1 22,-1-2 2,-1 1 2,-3-9-4,1 17-1,-1-17-11,-3 20 14,3-20-23,-5 17 24,1-10-17,4-7 32,-7 13-25,7-13 30,-5 9-2,5-9-1,-9 7 0,9-7 1,0 0-10,-13-4-7,13 4 1,-1-13-2,1 13 2,5-15-6,-1 5 0,1 0-6,2-1-21,2 0 0,0 2 13,4 0-18,-3-1 21,3 2-1,2-1 0,15-5-2,-16 9 11,1 0 1,-1 0-6,-1 1 3,-3 3 2,0-2-6,-10 3 2,19-4 11,-19 4-2,14-1-6,-14 1 7,13-2-6,-13 2 10,0 0-11,7-2 1,10 4 5,-17-2 2,0 0-10,11 3 4,-11-3 3,0 0 3,9 7-1,-9-7 7,0 0 2,9 6-2,-9-6-6,0 0-3,0 0 6,6 9 0,-6-9-4,0 0 13,0 0-5,0 0 2,5 7-6,-5-7 4,0 0 0,0 0 1,0 0 0,0 0-3,0 0 3,0 0-3,0 0-2,8 5-5,-8-5 13,0 0 20,0 0-25,0 0 3,0 0 2,0 0-11,0 0 2,0 0-1,0 0 2,0 0-9,0 0 1,0 0 1,0 0 0,0 0 2,0 0-5,0 0 4,5 6 0,-5-6-7,0 0 4,0 0 1,0 0 13,0 0-11,6 10 7,-6-10 5,0 0-13,6 8 8,-6-8-8,0 0 8,5 7 0,-5-7 1,0 0 1,3 3 21,6 4-3,-9-7 14,0 0 10,12 1 0,-12-1 12,0 0-9,13-8-4,-13 8-16,13-8-12,-13 8-11,10-14 30,-5 7-6,-1-2 4,0 1-11,2-7 50,-6 15-44,2-13-11,-2 13 1,-1-11-16,1 11-5,0 0-10,-9-5 1,9 5 8,-14 4-7,7 2 16,-3 3-8,0 1 2,-1 2-4,0 3 8,-5 11-31,7-13-26,1-1-17,3 0-4,1 0-2,0-3-10,4-9-38,-1 18 1,1-18-41,4 13-17,-4-13-28,11 7-58,-11-7 2,24 0-5,-8-3 38,22-11-268,-13 3 227,-1-6 22,4-4-25,0-4 24,1-4-146,-1-3 145</inkml:trace>
  <inkml:trace contextRef="#ctx0" brushRef="#br0" timeOffset="45391.4198">5332 1500 1072,'12'-20'423,"-1"3"-10,-3 2-50,6-7 126,-9 15-326,2-2-39,-7 9-25,0 0-12,0 0-20,7 4 14,-9 7-13,-1 5-14,1 1-5,-5 7-8,4 0-6,-2 9 5,-1-1-10,3 0 2,-3-1-10,3-1 0,-1 1-6,0-5-20,0 1-55,2-3-41,-3-2-21,1 0-24,0-4-8,3-1-56,-5-4-6,2 0-18,0-2 32,-1-1-38,-1-3-14,-8 1-268,14-8 98,-14 1 110</inkml:trace>
  <inkml:trace contextRef="#ctx0" brushRef="#br0" timeOffset="46105.4224">5247 1906 922,'-8'-5'204,"8"5"68,-13-7-22,13 7 25,-12-7-7,12 7-31,-10-6-38,10 6-19,-8-7-19,8 7 98,-5-10-168,5 10-14,3-9-6,-3 9-10,8-10-4,0 5-10,2 0-8,4-2-10,3 0-3,3-2-2,0 1 1,3 0-1,4-3-10,-3 3-3,20-9 28,-21 8-21,-2 3-4,-2-1 5,-2 0 15,-3 5 15,-2-3 7,-2 0 2,-1 3 0,-9 2-12,18-7-6,-18 7-6,13-3-14,-13 3-8,12-4-14,-12 4 10,13-3-1,-13 3 1,0 0-7,0 0 0,12 2 5,-12-2-10,0 0-2,0 0 2,0 0 8,8 5 1,-8-5-6,0 0 0,0 0 0,6 7 5,-6-7 2,0 0-4,7 7-1,-7-7 7,0 0-8,10 8 2,-10-8 4,9 2 5,-9-2-10,10 3 9,-10-3 11,12 1-3,-12-1 9,13-1 28,-13 1-4,23-5 31,-23 5-53,14-10-6,-5 5-12,-3-1 1,-6 6 3,10-11 11,-10 11-19,8-12 10,-8 12-9,6-9-8,-6 9 11,0 0-31,4-14 3,-4 14 2,0 0-8,-6-10-4,6 10 7,0 0-2,-12 4-6,12-4 3,-9 7-1,9-7-6,-11 8 2,11-8 10,-10 9 4,10-9-3,-8 7 6,8-7-2,-6 7 4,6-7 2,-8 8 7,8-8 2,0 0 6,0 0-7,0 0 7,8 8-3,-8-8-8,0 0 13,0 0-3,16-1 8,-16 1 2,12-4-7,-12 4 1,10-5-1,0-2-7,-10 7 0,6-8-1,-6 8 1,7-8 1,-7 8-6,0 0-1,-5-10-7,5 10 11,-11-5-8,11 5-2,-15 0-3,15 0-4,-23 4 3,10 1 3,-16 9 3,13 0 12,0-1 3,1 2-8,1 1 7,1 1-3,3 0-2,1 0 4,2 0 5,1-2-3,4 1 5,1-3-1,2-1 16,1 2-7,2-3 6,3-2-4,4 0-3,2-2-8,2-1-4,3-4-28,0 0-24,5-2-39,1-4-34,7-2-43,-1-3-20,2-1-46,4-5-14,1-6-50,-3-2-23,2-3-45,38-47-690,-40 30 190</inkml:trace>
  <inkml:trace contextRef="#ctx0" brushRef="#br0" timeOffset="46391.4304">6199 1430 762,'12'-24'453,"-3"3"-31,-1 4-13,-2 3-15,0 2-67,-1-3-66,0 6-68,0-4 91,-5 13-174,0 0 0,0 0 39,-10 13-54,4 1 20,-4 7-49,0 4 11,-4 9-36,0 2 17,1 0 12,-2 3-19,6-10-23,0 3-2,2-2-1,-2 24 36,5-32-43,1-2 3,1-1 3,1-3-7,-2-1 0,2-2-6,1-1 2,0-12 8,-1 19 2,1-19 4,-1 15-8,1-15-8,0 0-33,0 0-34,0 0-124,-11-6 96,11 6 12,-11-11 18,3 3 18,1 3 9,-1 1-4,8 4 7,-19-5 5,19 5 2,-21 2 5,9 3 6,0 0 3,-1 1-2,3 0-9,-8 9-8,12-8-34,1 1-38,5-8-55,-5 16-41,5-16-19,2 11-43,-2-11-25,18 8-109,-7-7-409,5-1-321</inkml:trace>
  <inkml:trace contextRef="#ctx0" brushRef="#br0" timeOffset="47800.4175">6716 1480 180,'9'-12'826,"-4"1"-216,-5 11-133,4-14-117,-4 14-85,-8-6-55,8 6-31,-19 5-25,4 1 7,-2 6-49,-3 3 14,0 2-30,0 1-1,-17 23 61,19-23-114,4 4 0,1-4-3,1 0-17,1-1-5,3-2-3,2-3-4,1 2-1,2-4-1,1 0 0,2-10 3,-2 16 5,2-16-8,5 10-4,9-1 3,-4-4-11,1-2-11,0 0-8,2 3 1,-2 0 11,3 2-3,-3-2-3,0 6 4,1 2 4,-2 1 1,-1 1-5,-4 0 11,0 0 19,-4 2 14,-4 16 100,-5-17-44,2 3 9,-3-4 20,-4 0-14,2-2 29,-3-1-19,-1 0 13,1-3-27,-1-2 7,2-2-23,-1-1 5,1-1-44,1-1 14,12-3-56,-22-3-27,11-1-70,3-3-29,1-4-57,2-3-73,2-2-44,3-4-23,3-3 23,2-3 25,4 0 33,1-1 45,2 0 36,2 2 32,1 0 28,-1 0 52,19-19 122,-15 23 26,-3 2 35,3 0-10,2 1 4,2 1 43,-5 3-14,1 1-34,-1 3-14,0 0-21,-2 3-28,2 1-15,-2 3-15,0 3-11,-1 0-12,14 6 14,-14 1-7,-1 2-9,-3 0 7,0 4-19,-1-1 21,-3 0-30,0 1 20,-2 1-19,1-2 23,-2 0-19,-2-1 23,-1-11-28,0 21 20,0-21-19,-1 26 24,1-26-1,-2 11-9,2-11 32,0 0-11,0 0 7,0 0-22,5 6 17,-5-6-42,9-14 31,0 2-34,3-4 5,-1 0-43,3-1 3,0 0-13,14-14-109,-14 16 29,0 2 13,0 0-46,1-1 0,-1 3-13,2 0-9,-3 3 3,0-1 4,0 1 10,2 2 11,-1-1 34,1 0 17,-1-1 27,0 2 20,9-6 31,-13 8 70,-1-1 35,0 2 35,-9 3 10,13-6 16,-13 6-4,8-4-25,-8 4-15,0 0-21,0 0 3,0 0-12,-8 8 23,-1-1-29,-1 3 18,-2-1-3,-2 4 26,0 2 7,1 1-25,-1-1-34,1 2 19,0-2-21,3 2 5,0-4-11,2-2-4,1 1 2,2-1-8,-1-3 5,2 0-8,4-8 8,-7 19 26,7-19 2,0 0-20,9 6 5,-9-6-7,17-4 3,-8-1-33,3-2 19,0-2-6,-1 0-5,2 0-3,-2 0 25,0 2-4,-3 1-5,0 1-2,4-3-2,-12 8-25,12-5 3,-12 5-4,0 0 20,11 5-10,-11-5 5,5 10-14,-5-10 18,5 13-10,-5-13 20,3 17-21,-3-17 11,3 16-17,-3-16 16,5 22-44,-5-22-16,4 13-7,-4-13-11,4 9 3,-4-9-2,4 10 7,-4-10-4,0 0-11,9 9-13,-9-9-9,0 0-15,12 1 0,-12-1 7,12-5 9,0-1-44,-12 6 102,13-7 42,-13 7 39,11-7 23,-11 7 19,9-6 12,-9 6 4,8-6 6,-8 6-20,0 0-14,8-6 1,-8 6-18,0 0-12,0 0-5,2-4 3,-2 4-27,0 0-3,0 0-7,0 0-14,0 0 16,0 0-6,0 0 11,0 0-13,0 0 13,0 0-15,0 0 11,-4 10-6,4-10 3,0 0 3,0 0 21,0 0 9,0 0 4,0 0 16,0 0-28,0 0 12,8-6-63,-2 0 45,-1-1 8,2-1-4,-1 1 1,1 0 10,1 0-4,-8 7 3,11-12-17,-11 12 2,13-9-8,-13 9-11,11-6 4,-11 6-18,9-5 4,-9 5 7,0 0-9,14 5 23,-14-5-21,7 5 15,-7-5-28,6 12 30,-6-12-32,2 12 16,-2 2-53,0-14 7,0 15-6,0-15-16,0 12-15,0-12-2,0 0 9,-1 15 6,1-15 5,0 0 10,0 0-6,3 9-35,-3-9-16,8-7 15,-8 7 10,21-26-44,-11 10 84,0-2 9,3-4 7,-1 4 23,1 0 86,-2 1 21,-1 2 28,-1 3-42,-1 0 5,-1 5-45,1-1 8,-1 3-36,-7 5 22,12-6-27,-1 7 37,-11-1-26,8 9-25,-8-9 6,7 15-58,-6-4-71,-2 1-66,-3 1-72,-1 3-100,-4 2-70,-3 0-455,-4 0-455</inkml:trace>
  <inkml:trace contextRef="#ctx0" brushRef="#br0" timeOffset="48380.4147">3753 2118 436,'-17'1'575,"-7"1"285,24-2-552,-18 0-81,18 0-38,-13 2-40,13-2-23,0 0-19,-17 0-19,17 0-18,0 0-13,-12 0-10,12 0-5,0 0-13,0 0-4,0 0-10,0 0 3,-6 8-1,6-8 10,0 0 12,15 7 2,-6-5 10,5 2 3,7 0 19,4 0-7,9-1 4,7 1-13,9 0 22,7-3-19,6 2 26,17-1-7,97-1 64,-76-1-89,6-1 0,23-1-11,5-2-10,8 0-12,4 0-4,4-2-6,2 0-6,0-2 5,1 1 0,1 0 1,-2-1-2,-3-1-13,-7-1 3,126-8 104,-144 7-18,-24 6 34,-7-2 22,-8 0 31,-8 2 37,-6 0-10,-17 0 32,-5 2-33,-12-1 7,-1 2-38,-10-1-10,-1 1-36,-6-1-14,1 3-31,13-2-1,-22 0-83,1 1-76,-13 1-36,19-3-97,-19 3-72,15-1-207,-15 1-263,9-5-817,-9 5-1222</inkml:trace>
  <inkml:trace contextRef="#ctx0" brushRef="#br0" timeOffset="49800.4226">21822 1252 102,'5'-17'446,"-1"5"196,-4 12-417,1-10-23,-1 10-29,0 0-12,-4-14 6,4 14-2,-13 0 9,13 0-23,-22 6 4,5 0-2,0 2-3,-5 1-3,-2 4-12,-1-1-21,2 2-12,0 3-19,2-3-15,2 2-6,1-3-26,4 2 15,0-1-10,4 1-8,2-2-4,1-2 1,4 0 11,2 0-18,4-2-1,2 2-15,5-2 21,23 15-9,-12-14-18,-1-1 14,7 4-21,-3-1 19,0 0-13,-1 0 9,-3 0-14,-4-2 10,-3-1-20,-3 3 18,-1-4 1,-4 1 11,-5-9 36,1 17 13,-13 2 78,2-11-68,-4-1 4,-4 2-2,-2-1 2,-2-1-26,-2-2 10,2 0-32,-2-1 11,4-1-25,-1 0-2,3-2-67,2 0-56,1 1-54,2-2-56,13 0-75,-20-2-68,20 2-68,-9-6-73,9 6-384,0 0-446</inkml:trace>
  <inkml:trace contextRef="#ctx0" brushRef="#br0" timeOffset="50028.4962">21916 1492 458,'10'-4'783,"-10"4"-165,0 0-35,0 0-113,0 0-11,5-8-81,-5 8-12,0 0-57,0 0-50,0 0-55,5-8-32,-5 8-40,0 0-20,0 0-46,3-9-117,-3 9-55,0 0-93,0 0-49,0 0-62,16 0-68,-16 0-83,14 1-72,-14-1-432,16 1-552</inkml:trace>
  <inkml:trace contextRef="#ctx0" brushRef="#br0" timeOffset="50315.4919">22491 1376 393,'8'-8'485,"-8"8"-85,11-12-73,-11 12-33,6-9-26,-6 9-16,6-11-27,-6 11-22,2-9-36,-2 9-33,-5-9 72,5 9-119,0 0-1,-20 5 7,7 2 4,-1 2-5,-1 4-3,-3 1 5,1 4-45,-1 0 11,4-1-22,0 1 17,3 0-32,-1 0 11,5-2-17,-1 16 36,8-18-19,4-1-17,4 1-1,3-4-1,3 2-21,5-2-55,2-3-87,3 0-88,3-2-102,1-3-77,6 2-121,-4-5-304,-1-2-382</inkml:trace>
  <inkml:trace contextRef="#ctx0" brushRef="#br0" timeOffset="50519.4872">23235 1337 108,'8'-7'654,"-8"7"-174,4-8-91,-4 8-42,0 0-18,-18 0-33,5 5-15,-7 2-6,-1 3-15,-4 2 12,0 5-62,0-2-14,-4 6-66,6-3 2,4 3-34,0-1-12,3 1-3,4-4-5,3 3-24,4-1-1,4-2-16,2-1 5,6-2-15,4 3 4,4-4-23,31 14-130,-21-17-44,3 0-84,-4-3-67,1-2-108,-2 1-90,1-4-473,-4-2-584</inkml:trace>
  <inkml:trace contextRef="#ctx0" brushRef="#br0" timeOffset="50874.4974">21418 2060 10,'-28'12'419,"2"-3"-109,3 1 5,2-2-61,3 0-9,-1 1-42,5-2 1,0-2-40,4 2 1,2-3 4,1 2 16,7-6 19,-5 10-1,5-10-5,13 9-35,2-6-12,10 0-34,10-1 21,16-2-42,6-2 28,19-1-14,10-2-1,6-2 0,6 0-8,6-1-14,20-1 0,2 1-11,-22 3-16,99-4 25,-108 6-56,-4 1-6,-5-1-28,-9 2-37,-16 0-20,-8-1-46,-10 1-60,-6 0-40,-8 0-34,-9-1-56,-4-1-32,-7-1-59,-9 4-23,0 0-424</inkml:trace>
  <inkml:trace contextRef="#ctx0" brushRef="#br0" timeOffset="51205.4937">21407 974 497,'-3'-10'426,"3"10"-97,-3-17-79,3 17-52,-8-7-22,8 7 10,-11 7 26,3 3 0,-2 9 8,-4 8-10,1 10-16,-1 8-24,0 8-21,2 6-32,-3 3-1,6 0-32,2-10-2,2 0-2,3-2-11,-1-2-9,3 0-36,3-5 31,3 37-4,-3-45-35,-2-4 14,1-4-39,0-3-24,-1-4-41,-1 0-11,1-4 4,-2-2 21,1-14-24,-3 20-37,3-20-40,-5 7-37,5-7-13,-7-6-37,-3-15-246,3 0 203,1-9-66,-1-11-176,1-3-39</inkml:trace>
  <inkml:trace contextRef="#ctx0" brushRef="#br0" timeOffset="51683.1846">21213 1330 43,'3'-46'534,"2"3"-116,-1 8-80,1 4-55,2 2-45,1 2-48,1 3-37,2 3-35,3 0-25,1 3-17,7 1-16,1 4-50,4 0 32,4 2-7,9 1-5,7 1-4,4 3-6,92-10 52,-65 10-37,8-2 7,3 0 10,5 1-9,5-1 5,3 2-25,4-1 13,19 1-9,-21-1-11,2 6 6,-2-3-7,-1 3 0,-2 0-6,-5-1-13,-4 2 12,-5-1-4,-3 2 7,-4-1-5,-16 0-8,-3 0 6,-3 2 8,-5-1-6,-4 1-3,-10 1-12,-4-1 5,-7 2-2,-4 3 9,-3-2-3,-3 4 5,1 14 21,-15-9-11,-3 1 5,-2 3-3,-3 5 10,-1-1-14,-5 5 13,2 1 9,-1 1-5,1 0-5,0-1 8,2 2-5,1 0 15,1 0-4,2-3-5,2 27 22,4-22-36,0-2 5,2-1-11,3 1 2,3-1-8,2 5 10,1-2-1,3 0 2,2 0-6,1-3-13,-2 1 14,3 0-10,-3-3 6,-4-2-9,-1-1 5,-3-1-8,-4-1 7,-4-2 3,-3 0 13,-6 1 0,-8 1 25,-5 0 11,-9 0 48,-5 0 4,-3-3 19,-9-2-9,1-1 21,-5-3-14,-1-2 6,-47 4 90,53-10-137,8-1-15,6-1-31,2-2-46,5 1-57,5-2-88,1-3-168,2-2-152,6-2-140,5 0-535,4 7-760</inkml:trace>
  <inkml:trace contextRef="#ctx0" brushRef="#br0" timeOffset="52067.2056">24440 1373 30,'-5'-17'973,"5"17"-648,-4-12-65,4 12-25,-4-14-26,4 14-30,-3-16-12,6 5-21,-3 11 3,1-22-19,3 8-19,1 0-31,0 0 0,4 1-13,1-2-6,-2 1-7,3-1-6,-1 3-17,1 2-3,1-2-6,-1 3 5,1 1-12,0 1-1,0 2-3,-1 1-4,1 1-7,-12 3 1,21 2 3,-21-2 2,18 7 1,-3 6 3,-10-6-5,0 3 4,-1 2 21,0-1 7,-3 0-1,-1 3-9,0 1 8,-1 2-17,-2 1 2,0 0-1,-1 0-2,-3 2-6,0 2 14,1 0-8,-3 0-77,0 1-64,-3 3-44,1 0-27,1-3-64,-1 2-21,-1 0-68,0-1-33,4-3-241,0-1-133</inkml:trace>
  <inkml:trace contextRef="#ctx0" brushRef="#br0" timeOffset="52178.18">24517 1717 980,'1'9'434,"-1"-9"40,3 14 16,-3-14-36,3 11-26,-3-11-49,0 0-81,7 9-53,-7-9-63,0 0-108,0 0-185,8 6-333,-8-6-781,0 0-832</inkml:trace>
  <inkml:trace contextRef="#ctx0" brushRef="#br0" timeOffset="58818.7348">6596 8768 85,'0'0'405,"0"0"-83,0 0-32,0-5 199,-1-7-212,1 12-32,0 0-15,0 0-27,0 0-75,0-12 41,0 12-67,0 0 45,0 0-62,0 0 55,0-15-60,0 15 57,0 0-42,0 0 55,-2-11 112,2 11-158,0 0 64,0 0-54,0 0 7,0 0-2,0 0-15,0 0-19,-1-11-20,1 11-24,0 0-13,0 0-10,0 0-5,-4 10-2,4-10 30,-10 34-5,6-18-41,-2 4 35,0 1-40,1 2 35,-2-1-34,2 2 37,-2 0-38,2-1 5,-2 2 1,2-1 3,-1-2-12,0 0-65,0 2-53,0-4-52,-4 23-356,5-26 184,-1-1-24,3-1 5,-1-2-34,2-4-440,-2 1-391</inkml:trace>
  <inkml:trace contextRef="#ctx0" brushRef="#br0" timeOffset="59060.7347">6509 8956 16,'8'-21'718,"1"-2"-174,0 2-104,1 1-123,0-1-4,0 2-107,13-15 196,-10 18-216,-1 2-83,0 0 25,-1 4-78,1 2 38,-1 0-70,0 3 45,0 3-63,-11 2 48,20 0-63,-20 0 55,15 6-60,-6-1 56,-4 3-44,-5-8 48,5 15-63,-5-15 59,-1 18-56,-3-8 59,-1 2-59,-5 0 58,1-1-62,0 0 59,-2 0-8,2-2-54,0 0-55,1 0-56,2-3-52,6-6-68,-9 10-602,9-10 147,0 0-219</inkml:trace>
  <inkml:trace contextRef="#ctx0" brushRef="#br0" timeOffset="59435.736">6951 8771 742,'9'-3'551,"-9"3"-71,13-9-139,-13 9-11,6-6-113,-6 6 33,0 0-72,0 0 42,-8-7-68,8 7 36,-16 4-61,-5 7 106,7-4-108,-3 6-72,-1-1 41,1 2-67,-1 1 51,2-1-59,0 2 37,3-2-57,0 1 46,2 0-56,3-3 54,0 0-55,3 0 53,1-2-52,0 8 52,4-18 8,4 11-53,-4-11 3,13 7 3,-13-7 52,22 0-60,-10-4 53,3-1-61,3-4 54,1-2-57,0-5 51,3 0-54,-2 0 69,-5 3-5,12-10 164,-16 14-86,-2 0-29,-1 2-12,-2 2-38,-6 5-10,12-9-24,-12 9 16,0 0-24,0 0 20,9 5-23,-9-5 20,-2 12-24,2-12 23,-7 18-26,2 3 3,4-10-48,-3-1-18,4-10-36,-2 21-53,2-21 17,1 18-91,-1-18 30,6 17-85,-6-17 11,13 11-104,-13-11-1,23 4-26,-10-4-465,4-4-425</inkml:trace>
  <inkml:trace contextRef="#ctx0" brushRef="#br0" timeOffset="60311.7321">7559 8461 855,'10'-15'828,"-1"2"-122,-2 4-226,-2 0-107,0 1-34,-5 8-123,6-8 1,-6 8-89,0 0-27,-8 12 13,1-1-36,-1 6-27,-4 1 12,-13 35 30,14-25-59,-3 6 37,0-2-53,4-1 40,-2-2-52,2-1 44,1 0-53,2 1 36,-1-3-45,2-4 3,1-1-82,0 0 9,-1-3-87,2-3 23,-4 14-287,5-19 180,0-1 80,0 1-39,3-10 12,-5 12-69,5-12 15,-7 7 19,7-7 28,0 0 36,0 0 38,-15-5 33,15 5 51,-7-5 33,7 5 19,-19-15 130,19 15 2,-13-11 23,6 5 25,7 6-1,-13-10 12,7 4 2,6 6-3,-14-11-1,14 11-30,-12-9 48,12 9-53,-9-10 51,9 10-71,-10-8 41,4 0 62,6 8-166,-6-6 29,6 6-49,0 0 27,-7-8-52,7 8 30,0 0-46,-5-9 31,5 9-45,0 0 33,0 0-45,0-13 42,0 13-45,0 0 40,10-12-19,-10 12-23,8-10 39,-8 10-41,14-6 37,-6 1-35,-8 5 0,15-8 2,-6 3 3,-1 0 2,3 1-4,0 0 8,-1-1-7,0 0 6,2 1-9,11-3-2,-11 2 16,-2 3-4,3-2 0,-3 1 0,1 0 1,2-1-1,0 3 2,-1-3-1,3 0-11,2 0-13,-2 1-9,3-2-12,0 0 41,-1 1-57,21-3-19,-16 1 75,-1 1-37,0-1 48,0-1-45,0 1 55,-1 0-46,-2-2 57,-2 1-53,0 1 9,-1-2 5,0 1 13,-1 0 18,0 1 6,-1-3 5,1 2 9,-3-2 6,-1 3 4,2-3 14,-2 3 12,-2-1 7,0 0 0,-1 0-2,-7 7-5,12-9-2,-12 9 1,10-9-16,-10 9-5,8-7 13,-8 7-13,9-9 6,-9 9-39,0 0-6,6-6-16,-6 6 4,0 0-1,0 0 0,0 0-4,0 0-12,-2 16 25,-3-8-1,-2 5-1,-2 2-7,-2 4 8,0 0-1,-17 27 19,15-21-21,-2-1 25,2-2-30,-1 0 23,4-3-23,1-2 23,-1 0-29,4-5 24,0 0-40,0 0 24,0-3-26,6-9 28,-7 15-17,7-15 29,-3 5-4,3-5-16,0 0-2,7 5 7,-7-5 24,12-5-33,-12 5 27,12-5-29,-12 5 16,8-4-26,-8 4 21,0 0-26,17 1 30,-17-1-28,11 8 34,3 4-20,-8-5-5,3 2 32,1 0-78,-1 2-17,1 0-136,2-2-44,-1 3-130,2-3-188,1-1-563,-2-1-757</inkml:trace>
  <inkml:trace contextRef="#ctx0" brushRef="#br0" timeOffset="60733.7424">8792 8714 1132,'-15'1'846,"4"1"-197,11-2-152,-18 2-108,18-2-77,-10 3-59,10-3-50,0 0-45,8 4-31,-8-4-26,32 0 9,-1-2-19,18 0 26,5-2 20,6 0 8,15 0-7,3-2-19,2 2-17,84-1 68,-86 3-107,-3 1-10,-13-1-8,-5 2-3,-6 0-13,-8 0-8,-6 0-5,-8 0-4,-3 0-4,-4-2-2,-2 2-7,-4 0-40,-2 0-51,-14 0-53,32 2-389,-32-2 182,10 5-158,-10-5-75,0 0-622,0 0-816</inkml:trace>
  <inkml:trace contextRef="#ctx0" brushRef="#br0" timeOffset="61286.6353">10503 8419 839,'0'0'648,"0"0"-31,4-12-126,-4 12-39,0 0-24,2-9-50,-2 9-41,0 0-64,0 0-64,2-10-51,-2 10-40,0 0-32,0 0-18,0 0-15,0 0-14,-3 11 0,3-11-23,-5 20 13,0 7 3,4-15-31,-1 2 19,2 1-3,2-3-4,-1 3 1,1-1-2,1-2 0,2 0 1,0 0 0,4 0 4,1-4-20,2-1 4,1-1 20,3-2-3,17-2 17,-16-4-18,1-2 34,1-3-23,0-2 11,-3-2-14,1-3 8,-3-2-19,-2 0 12,-2 0-2,-1 1-5,-1 1-1,-3 0-6,-3 5-6,2-1-25,0-7-177,-4 17-1,1-13-72,-1 13-5,0 0-93,2-14 15,-2 14-62,0 0 59,0 0-11,13-4-1,-13 4-52,18-3-289,-5 3-214</inkml:trace>
  <inkml:trace contextRef="#ctx0" brushRef="#br0" timeOffset="61569.6291">11010 8361 670,'0'0'644,"16"-4"-154,-16 4-4,0 0-151,13-3-11,-13 3-114,0 0 16,0 0-71,-10 7 178,10-7-149,-16 8-18,6-3-60,0 2 2,1-2-50,1 2 17,-3-1-44,2 2 21,0 2-41,0-1 26,4 0-31,0-1 28,1 2-32,2 0 29,0 9-1,5-8-30,1-2 30,2 3-34,3-2 32,1 0-42,2 1 36,-1-1-30,0-1 30,1 1-33,0 0 30,0-2-5,-2 1-1,1-1-2,-4-2-3,4 9 63,-11-15 5,9 14 17,-9-14 13,1 13-1,-1-13-16,-5 15-16,-2-9-12,-1 1-12,0 0-7,-3 0-14,1 1-14,-2-3-46,1 0-55,1-2-54,-8 4-346,18-7 49,-13 0-82,13 0-62,-7-5-497,7 5-695</inkml:trace>
  <inkml:trace contextRef="#ctx0" brushRef="#br0" timeOffset="61879.6339">11115 8531 91,'9'-6'841,"-9"6"-228,15-6-129,-15 6-59,12 0-54,-12 0-41,11 4-50,-11-4 34,9 6-34,-9-6 11,8 18 182,-8-18-304,2 15-13,-2-15-26,3 20-26,-3-20-16,-3 19-18,3-19-32,-2 21-51,2-21-54,-3 20-84,1-11-72,2-9-6,-3 18-90,3-18 42,-5 19-281,5-19 217,0 0 24,0 0 25,0 0 94,0 0 20,0-17 73,1 1 9,3-3 49,-1-3 49,2-3 82,1-4 135,1 0-20,0 2 80,1 1-44,5-19 276,-6 27-272,-2 1-104,0 2 13,1 0-128,1 3-31,-1 0-132,1 4-3,-1 2-40,-6 6-28,13-5-82,-13 5-4,14 3-27,-14-3 8,14 9-47,-2 5-933</inkml:trace>
  <inkml:trace contextRef="#ctx0" brushRef="#br0" timeOffset="62135.6334">11355 8407 722,'0'0'178,"6"13"24,-6-13 56,5 7 65,-5-7 51,0 0-7,0 0-71,7 6-47,-7-6-32,11-2 214,-11 2-224,0 0-21,10-4-35,-10 4-31,0 0-35,14-3-24,-14 3-17,0 0-14,14 7-4,-14-7-17,12 13-17,-8-1 30,1 0-29,-2 2 30,3 15 16,-2-12-21,-4-5-10,2 3 6,1-3-4,-1 0-2,1-1 0,-2 0 4,4-1-1,-4-1-4,3 1-3,0-1-1,1-1-3,1 0-3,-1 2-2,6 7-10,-6-9 7,-1 2 1,-2 0 4,-2-10 51,5 17-61,-5-17 55,1 18-53,-1-18 54,-1 14-57,1-14 9,-7 13 6,7-13-1,-7 10-20,7-10-4,-5 3-309,-5-2-71,10-1-87,-4-9-598,4 9-707</inkml:trace>
  <inkml:trace contextRef="#ctx0" brushRef="#br0" timeOffset="62521.2742">12245 8393 234,'18'-3'627,"-18"3"-110,25 3 229,-18 2-440,-7-5-17,6 16-27,-4-6-37,-1 2-20,-1 1-18,0 1-41,-1 0-18,-1 1-26,2 0-8,-2 1 13,0-1-3,0-2-16,-1-2-18,-1 11 42,2-13-42,2-9 34,-3 16 36,3-16 32,-5 11-3,5-11-27,0 0-18,0 0-37,0 0-14,0 0-20,-6-11-15,8-1-52,2-4-11,4-4-41,13-25-36,-6 22 51,0 0 7,1 4 6,-1 3 4,0 2 5,0 1-8,3 4 10,-2 3 1,-3 3 5,0 3 0,1 0 1,-3 5-16,1 2 25,-3 3-16,2 17 26,-9-13 19,-2 1-21,-3 2 36,-3-1-17,-1 2 22,-1 0-3,-6-2-7,3 0-2,-3-2-4,-1-1-2,0-3-23,2-1-38,0-1-68,2-2-61,-8 0-453,19-6 112,-11-6-89,7-1-419,4 7-628</inkml:trace>
  <inkml:trace contextRef="#ctx0" brushRef="#br0" timeOffset="62862.2752">12659 8311 559,'11'-4'544,"-11"4"-64,22 0-90,-22 0-4,16 6-136,-9 1 54,0 2 3,-1 3-8,2 18 160,-4-11-271,-4 1 13,2 2-37,-4 2-12,2 0-36,0-1-4,0-2-39,0 0 3,-2-5-16,0 2-11,1-1-4,-2-2-8,1-2-1,2-1-1,0-12 1,-4 19 20,4-19 19,-4 14-18,4-14 4,-3 9-22,3-9 4,0 0-23,-8-5-13,8 5-38,-3-18 9,1 5-25,-1-5 1,3-2-42,3-5 38,4-23-1,-3 24 89,0 3 30,1 0 13,1 0 0,2 1-9,-2 3-2,3-2 12,3 3-4,-1 1-13,2-1-11,3 1-9,1 2-5,0 1-15,3 1-4,18-9-28,-20 13-75,0 1-85,-2 3-116,-1-1-58,-1 2-129,-5 6-11,2-2-97,-3 1-616,-8-3-803</inkml:trace>
  <inkml:trace contextRef="#ctx0" brushRef="#br0" timeOffset="63275.2724">12843 8472 152,'-11'10'691,"1"0"-167,4-5-97,-1 1-30,7-6-5,-11 11 11,11-11-18,-11 11 307,11-11-419,0 0-88,0 0-20,0 0-106,20-4-99,-9 1-72,3-4-85,3 2-61,4-2-30,6-4-31,0 1 3,4-3 57,5 1 11,0-5 38,41-11-117,-43 15 238,-3 1 73,-4 2 30,-7 2 109,0 0-19,-4 2 95,-3 2-10,-2-2 71,-1 2-71,-10 4 37,13-5-72,-13 5 55,0 0-63,0 0 66,-13 3 103,13-3-181,-14 9-23,5-4-30,1 0-4,0 2-15,1-3-12,1 5-29,0 0 20,3-2-29,3-7 22,-4 20-22,4-20 20,0 20-23,4-8 18,7 13 4,-4-12-29,2 0 14,0-2-18,0 3 18,-1-1-28,2 1 24,-3-3-5,1-1-3,-1 1 5,-2 0-2,-3-1-35,-2-10 27,-4 20 21,-3-9 1,-11 9 7,4-10-29,1-2-50,-1-2-78,1-1-54,-3 0-4,5-1-123,11-4-49,-19 0-119,19 0-124,-13-9-320,9 0-494</inkml:trace>
  <inkml:trace contextRef="#ctx0" brushRef="#br0" timeOffset="63464.2692">13613 8197 480,'29'-14'1267,"-19"10"-864,-1 2-27,-9 2-46,16 2 78,-9 5-99,-1 2 39,-2 1-16,-2 5-37,-2 3-26,-2 6-48,-4 5-10,0 3-42,-2 6-23,-1 0-35,-10 41 61,9-41-102,1 1-20,0-2 1,0-5-57,0 0-43,3-1-66,1-1-85,1-6-86,-1 0-71,5-4-20,2-2-123,1-2-44,3-1-579,1-4-737</inkml:trace>
  <inkml:trace contextRef="#ctx0" brushRef="#br0" timeOffset="63933.2774">13969 8582 1266,'12'-10'697,"-4"3"-130,-8 7-163,13-5-55,-13 5-98,0 0-20,12 5-71,-12-5 31,4 16-23,-3-6-34,-2 3-25,-1 3-20,0 0-15,0 2-14,-6 18 28,4-19-53,-1-2-6,1 2-11,-2-3 9,3-2-8,-4 0 4,3-2 1,1 0 4,3-10 11,-8 12-2,8-12-7,-7 5-8,7-5-7,-9-5-3,6-10-16,3 3-41,3-5-48,1-8-56,6-5-21,3-2 47,3-2 30,-1 3 44,1 4 33,-2 1 36,1 4 20,-1 0-1,-2 5-5,0 0-7,-1 5-8,8-10-5,-11 13-19,-3 3-9,-5 6 4,12-7 1,-12 7 3,0 0 1,0 0 4,2 10 3,-2-10-28,-7 15 32,0-8-21,3 3 22,-1 0 0,-1 0 2,-3 10 8,7-10-11,-1 0 1,3 2 4,0-1 5,5-1-10,1 3 5,1-1-3,1-1-8,0 1-3,1-1-1,-2 4 0,-1-1 1,2-2-1,-2 3 4,-2-1 18,-1 1 44,-1-2 6,-2 0 1,-1 0 19,0-1 2,-4 2-10,1-2-14,-4 0-9,2 1-8,-3-2-9,1-1-16,0-2-42,1-1-48,-1-2-75,-9 3-370,17-8 46,0 0-82,-15-4-586,15 4-747</inkml:trace>
  <inkml:trace contextRef="#ctx0" brushRef="#br0" timeOffset="64280.2792">14398 8470 767,'12'-5'569,"-12"5"-76,17-2-112,-17 2-1,14 7-10,-8 0-20,-1 2 17,-3 4-42,2 19 242,-3-11-335,-1-1-29,-3 4-31,1 0-26,0 1-21,-2-2-23,-1 1-18,1-3-12,0 1-12,-2-4-22,2-3 5,2-1-16,-3 1 12,1-3-13,0 7 50,4-19-36,-5 12-14,5-12-1,0 0-25,0 0-6,0 0-12,0 0-9,0-15-17,4-1-7,-1-1-21,1-7-1,5-3 6,-1-1 36,2 1 5,9-27 54,-8 30 48,-1 2 26,-1 3 27,2 0 3,0 0-3,1 4-6,0-2-18,0 2-23,2 1-18,0 2-12,2-1-19,-1 1-1,1 3-16,2-2-61,11-2-287,-13 5 23,-3 6-143,-3-1-40,-10 3-95,17 0 23,-17 0-56,6 8-438,-6-8-675</inkml:trace>
  <inkml:trace contextRef="#ctx0" brushRef="#br0" timeOffset="64591.275">14549 8581 631,'-13'10'478,"3"2"-58,-1-5 14,2 1-77,3-3 35,-2 1-46,8-6-4,-11 10-22,11-10-70,-4 7-24,4-7-71,0 0-36,13-5-160,-1 1-62,1-3-48,7-1-15,-2-1-12,6-6-4,2 0-26,5-6 4,-2-1 28,1 0 42,-1-1 127,0 0 13,-6 7 134,-4-1 10,-2 2 94,-3 6-47,-2-3 39,-3 4-90,0 1 25,-2 1-81,-7 6 42,0 0-66,0 0-3,0 0-8,0 0 12,0 0 3,-16 6 7,12 1-34,-1 1 20,-1 3-30,-3 17 115,4-13-44,5 3 32,0 1 10,5 2-10,1 2 34,7 1 85,3 6-23,6-2-25,2 2-52,1-2-10,-1-2-47,-2 0 6,-2-6-42,-5 0 5,7 14-12,-20-17-77,-3-2-64,-7 2-124,-8 2-127,-6-1-171,-9 2-137,-7-3-204,-4-4-590,-2-4-1053</inkml:trace>
  <inkml:trace contextRef="#ctx0" brushRef="#br0" timeOffset="75065.8203">8572 2082 467,'0'0'744,"0"0"-487,0 0-71,0 0-21,0 0-56,0 0-5,0 0-36,3-13 3,-3 13-29,8-5 29,-8 5 3,9-4 6,-9 4-21,11-4 2,-11 4-10,15-3 15,-15 3-13,19 1 2,-8 3-5,2-2-3,2 5-12,1 3 12,3 2 0,1 5-2,0 0 8,0 3-6,0 1 15,2 5-2,-1 0 1,-3-3 5,17 23 36,-20-22-66,2-2 13,-3-2-1,0-2 5,-4-2-6,0 0-5,0-3-3,-2 0-5,-1-2-4,-2-1-3,1-1-6,0-2 5,-1 1-13,0-1 8,1 4-3,-6-11-39,9 9-42,-9-9-48,0 0-64,5 9-140,-5-9-187,0 0-385,0 0-447</inkml:trace>
  <inkml:trace contextRef="#ctx0" brushRef="#br0" timeOffset="75572.8293">8768 2341 741,'0'0'295,"0"0"-72,0 0-15,0 0-46,-14-2 15,14 2-27,0 0 13,0 0-6,0 0-4,0 0-8,0 0-4,0 0-17,-11-1-15,11 1-29,0 0 43,0 0-83,0 0-5,0 0-3,4 8 0,-4-8 20,10 10 16,-10-10 0,16 12 5,-5-5-7,0 0-6,0 2-16,2-3 19,0 2-13,-1 0 0,16 7 11,-14-8-30,0 0-9,0 1-8,-2-1 4,1-1-10,1 0 6,-3 1-47,2-2-42,-3 0-34,0-1-31,2 1-14,-12-5-9,19 6-7,-19-6-9,29 0-242,-29 0 213,23-2 18,-13-1 21,1-2 31,2 0 27,-1-2 21,-2 0 46,1-1 7,0-1 62,-1 1 6,-1-1 48,1 1 24,0-2 15,-1 0-15,7-5 169,-9 8-102,-1 1 11,1 0-6,-7 6-20,10-11-17,-10 11-25,7-6-23,-7 6-16,0 0-20,8-8-13,-8 8 1,0 0 20,0 0 2,0 18-1,-15 10 0,1-4-210,-7 6-132,-4 4-236,-8 6-395,-5-2-475</inkml:trace>
  <inkml:trace contextRef="#ctx0" brushRef="#br0" timeOffset="76986.822">11204 11930 454,'-9'-6'391,"-2"3"-84,1 0-68,-3 0-14,-2 2-21,-3 1-20,-2 1-2,-4 2-15,-3 1-13,-1 4-1,-5 1-3,-2 6 14,0 1-7,-1 1-2,3 1-79,2 3 47,1-2-70,5-3 37,4 3-69,3-3 52,2-2-65,4-1 53,2 0-54,5 0 61,2 5-18,3-18-14,11 13 2,0-9-4,3-3-5,6-2 41,4-3-58,0-1 44,9-6-57,-3-2 55,5-2-60,-3-4 50,0-1-56,-2-1 49,-2-1-47,15-13 187,-25 21-14,-4 2-24,-1 3 11,-3 1-55,1 1-7,-3 2-48,-8 5 17,10-3-38,-10 3 24,6 8-36,-6-8 24,5 19-28,-3-6-4,0 3 7,11 18 7,-4-14-9,1 0-1,4 1-65,1-1-39,2-1-114,3 1-98,0-2-68,3-2-162,-3-5-626,4 0-780</inkml:trace>
  <inkml:trace contextRef="#ctx0" brushRef="#br0" timeOffset="78462.8172">10274 11772 461,'0'0'361,"0"0"-33,0 0-127,5 17 115,-5-17-175,1 25-21,-1-8-16,0 4 15,0 3-10,-1 3-71,0 0 54,-1 0-58,0 2 49,1-2-63,0 0 1,1 1 8,0-2-4,-2 1-4,2 19 48,0-26-16,2-1-60,-4-3 26,2 0-93,0-3 60,0-2-55,-1 0 47,1-11-106,-3 12-29,3-12-46,0 0-42,0 0-78,-10-2-156,6-6 37</inkml:trace>
  <inkml:trace contextRef="#ctx0" brushRef="#br0" timeOffset="79548.8249">10156 11879 89,'-10'-29'1132,"8"18"-789,-2 1-18,1 1-118,1-1 10,2 10-103,-3-13 23,3 13-75,0-14 34,0 14-66,5-12 41,-5 12-60,12-14 56,-2 8-56,1 0 52,22-4 5,-10 4-65,2-1 47,7 2-55,2 0 54,1 1-62,3 1 53,3 1-59,-1 0 57,11 0-54,-2 1 54,3 1-51,3 0 50,0 1-53,-2 0 50,60 4-18,-56-2-38,-1-1 54,0 0-55,3 1 51,-2 0-55,0 1 54,1-1-54,0 2 55,0-1-57,0-1 56,1 0-58,-2 2 55,1-3-52,1 2 47,60 2-27,-56-4 24,11 1-19,-11-2 2,13 0 4,-1-1-50,-11 1 59,13-1-54,-12 2 56,11-4-50,1 2 28,-1 0-45,1 0 55,-1-1 0,1 0-7,75-1-10,-80 0-40,3 1 60,1 0-59,-2-1 59,0 1-60,1-2 55,1-1-68,0 2 53,-2 0-53,3-2 65,-5 0-84,1 0 71,-2-1-65,-10 1 70,62-3-49,-63 4-11,1-1 62,0 1-52,0-1 70,1 1-78,-3-1 68,2-1-68,-1 0 18,1 2-28,1-2 61,-1 2-38,0-1 51,-1 2-29,10-3 37,53-5-23,-62 8-4,1-4 39,-2 3-39,12-2 42,-11 2-31,10-2 46,-1 0-39,-10 1 4,0 0 4,1 2-2,-2-3 3,2 1-3,1 0 7,10-1-2,-3-1-4,1 2 3,1-2-3,-11 3 2,11-4 3,-1 2 1,-9 1 2,8-3-3,3 1 17,-2 2-16,-10-2 0,8 0 1,-7 1-7,-2 0 20,1 1 2,53-3 34,-57 3-36,0-1 0,1 1 17,-3 1-18,3-2-11,-1 1 10,1-1-1,-1 3-10,3-2 5,-2 1-14,2 0 10,2-2-3,-1 3-1,13-3 2,62 0 2,-62 1 0,0-1-3,-1 2 0,0-1-1,0-1 3,3 2-9,-3 1-1,2-2 3,-1 1-2,-10 2 6,13-1-7,-12 1 1,1-1 2,10 1-1,65 0-1,-76 1 0,12-3 0,-1 1-2,-2 0 1,1-1 2,-12 2 19,0-2 36,0 0-74,-4 0 18,0-1 9,-1 1 17,0-1 10,-2 0 54,-1 0-56,-1 0 46,0-1-65,-1 1 47,1-1-61,0 0 57,0 1-65,1-3 51,0 2-49,0 0 44,-1-1-51,-2 2 70,-2-2-54,-1-1 58,-8 4-52,-4-2 62,30-2 40,-38 3-77,-3 1 58,-1 0-58,-6 0 64,0 0-44,-3-1 65,-1 4-52,-1-2 52,-13 2-67,21-4 43,-21 4-68,19-3 45,-19 3-67,14-2 44,-1-1-21,-13 3-55,0 0 57,14 0-63,-14 0 61,0 0-62,11 7 54,-11-7-55,5 10 57,-5-10-55,2 17 56,-2-5-56,0 1 57,-1 5-48,-2 1-1,-2 29-3,1-17 16,0 1 5,0 0 46,0 3-50,0 1 52,1 0-52,-1-1 71,3 0-46,-2-1 57,3 0-50,-1-1 70,2 0-27,0 0 29,1-6-1,0 0-16,2-1-13,0-2-14,-2-2-1,2 1-10,0-3-41,-2-2 26,2-2-115,-1-1-89,-1 1-128,2-3-153,-4-2-131,0-11-427,-6 16-629</inkml:trace>
  <inkml:trace contextRef="#ctx0" brushRef="#br0" timeOffset="81701.2524">10307 12003 428,'0'0'460,"0"0"-107,0 0-85,0 0-57,-4 11-42,4-11-31,-2 12-29,2-12-77,-2 18 66,1-8-41,1 4 58,4 18 157,-2-14-135,2 5 30,0 0-81,0 2 37,1 2-75,1 1 64,1 3-54,0-1 47,-2 2-18,1-1-14,0 1-15,-3-1-8,1-2-11,1 2-10,-1 21 13,-3-28-24,-1 2-2,0-7 0,0 0-55,0-1 60,0-1-52,-1-3 56,1-1-56,-3-2 62,3 1-58,0-12 62,-1 18-58,1-18 60,0 16-54,0-16 60,0 11-56,0-11 57,0 0-59,1 14 52,-1-14-59,0 0 57,7 7-55,-7-7 50,0 0-54,14 1 51,-14-1-57,13-3 58,-13 3-57,20-2 59,6-4-37,-8 4 29,-2-2-7,5 1-5,0-1-2,3 0-3,0 1-5,1-1-1,3 2 0,0-3-53,5 0 60,1 2-54,0-1 61,3 1-57,-2-1 57,38-2-60,-37 4 50,4 0-3,-4-1 2,1 2-4,1-2 4,1 2 3,0-1-2,1 0-1,1 0 1,6 1-5,1-2 1,0-1 0,0 2 1,2-2-52,50-2 20,-51 0 48,3 2-5,0 0 0,2 1-1,-3-1-2,3 1-1,2-2-3,-1 2-2,3-2 0,-3 3-2,4-1 3,-4-2 0,3 1-56,-2 2 66,54-6-38,-54 3 42,-2 1-3,2 1-6,-1-1-1,1 2-1,0-1 0,-2-2 0,0 3 0,2-2 17,-2 0-80,-3 2 64,1-1-2,0 0-53,-3 1 63,50-2-34,-50 1-20,-3 1 60,-6 0-8,0 1 0,-1-1-5,-3 2-7,-5-2-5,-2 1-6,-4 1 8,0-1 8,-1 1 5,-1 0-3,2-1-2,-1 1 2,28-2 21,-25-1-9,2 3-53,2-2 59,0-1-54,3 1 55,-5-2-57,6 3 57,1-4-49,-7 5 52,7-4-60,-2 1 56,-1 1-60,1-1 70,-5 0-69,32-1 28,-32 2 30,0 1-62,1-1 59,-2 1-54,0 1 56,-2-1-58,0 1 60,0-3-56,1 3 56,-4-1-63,-1 0 56,-1 1-53,3-3 50,3 2-67,2 0 51,1-2-25,5 1 7,2 2 6,0-2-50,-2-1 64,1 2-52,-5 0 63,0 1-54,3-2 63,-3 2-64,1 0 65,-1 0-60,1 2 60,-1-2-4,42 2 7,-38-1-16,1 3-3,1-4-1,-1 1-2,1-1-2,-3 2 8,-1 0-9,1 0 1,2-1 0,-1 2-2,2-2 3,-2 2-3,2-3 1,0 1 0,36 3-43,-38-3-1,1 0 60,-5 1-56,0-1 58,0 0-3,0-1 1,0 1-2,1 1-2,1-2 1,2 0-1,-1 0 1,-2 0 1,1 0-6,0 3 16,40-6-21,-36 3 53,1 0-46,-1 0 43,-1 0-58,-3 0 49,3-2-62,-5 2 57,1-1-56,-2 1 48,2-1-54,-2 1 53,1 0-56,-1-1 63,0 1-60,30-2 42,-31 1 15,-1 1-36,1-1 34,-3 1-52,1-1 52,-4 1-58,-2-2 60,1 2-41,-1 0 36,-2 0-59,2-1 58,-3 1-53,-1 0 52,2-1-54,10 1 21,-15 0 26,0 0-49,-1-3 57,-13 3-55,24 0 49,-24 0-52,22 0 56,-22 0-57,19-1 55,-19 1-56,19-1 59,-19 1-56,19 0 53,-19 0-57,23-2 31,-23 2 24,18-1-53,-18 1 57,16-1-56,-16 1 56,15-1-57,-15 1 59,17-2-58,-17 2 56,14-1-56,-14 1 59,15 0-55,-15 0 53,13 0-57,-13 0 56,12 0-57,-12 0 56,15 0-57,-15 0 55,12-1-52,-12 1 54,14 0-57,-14 0 61,0 0-58,16 0 55,-16 0-57,0 0 59,17 0-57,-17 0 55,12 1-29,-12-1-24,0 0 54,0 0-53,14 0 54,-14 0-54,0 0 50,0 0-56,14 1 56,-14-1-54,0 0 58,0 0-62,14 2 61,-14-2-66,0 0 63,11 2-31,-11-2-24,0 0 57,0 0-56,0 0 57,12 1-58,-12-1 58,0 0-60,0 0 36,0 0-86,0 0 35,10 4-86,-10-4 25,0 0-101,0 0 19,0 0-277,0 0 225,0 0 31,-6 9 5,6-9 14,0 0 15,0 0-375,0 0-64</inkml:trace>
  <inkml:trace contextRef="#ctx0" brushRef="#br0" timeOffset="82987.2474">21017 12252 250,'0'0'263,"0"0"-60,15 0-45,-15 0-31,0 0-20,18 1-8,-18-1-14,15 0-9,-15 0-5,22 0 81,-22 0-80,15-1 1,-15 1 1,18 0-2,-18 0 0,15-1 9,-15 1 5,14 0 7,-14 0 11,12-1-3,-12 1 6,0 0-1,15-2 12,-15 2-10,0 0 113,13-1-119,-13 1-9,0 0-10,0 0-8,0 0-9,0 0-16,9-4 5,-9 4-9,0 0-8,0 0-12,0 0-6,0 0-1,-7-6 0,7 6-11,0 0-3,-19 0-3,19 0-4,-18 0 46,18 0-58,-27 0 58,11 0-58,-3 1 48,-3 0-57,0-1 56,0 0-60,-5 1 56,-2-1-53,0 0 54,-2 0-55,-46-1 31,35 0 30,-8 0-53,2-1 58,-4 0-45,1-1 8,0-1 67,-1 0-46,-1 0 45,2 2-54,1-3 49,-1 1-67,4 1 52,-1 0-56,8-1 49,-39 1-22,41 0-40,1 2 49,2 0-53,4-1 56,0 1-56,1 1 51,1-1-52,-2 1 54,3-1-50,-2 2 48,1-1-57,-1 0 6,-2 1 64,1 0-68,-35 1 28,35 0 20,0-1-52,-4 2 54,4-2-54,0 0 55,1 0-53,0 2 40,-1-1-40,2-1 55,-1 0-52,1 0 52,1 1-42,-1-1 35,0 1-52,-27 1 18,27-3 32,1 2-52,0-2 60,-1 2-57,1-2 5,0 0 6,-1 0 3,0 3 5,-1-3 3,-2 0 1,1 0 4,-1 0-1,-1 0 45,1 0-48,0 0 43,-6 0-50,5 0 47,-4 0-54,-1 0 53,-3 0-52,0 0 52,-1 0-56,0 0 53,2 1-54,-2-1 54,0 0-54,2 1 6,-1-1 5,0 0 4,-43 2-6,40-4 60,2 2-52,-2 0 64,1 0-46,-7 2 63,7-2-49,-1 0 4,2 1-1,0-2 3,1 2-9,0 0-1,2 0-6,0 1-8,1-2-1,-38 5 3,38-3 1,0 0-1,3 1-2,-1-1 1,1 1-6,6-2-11,0 2-52,1-2-58,1 1-81,3 1-80,3-2-62,2 1-48,-2 0-85,1-2-329</inkml:trace>
  <inkml:trace contextRef="#ctx0" brushRef="#br0" timeOffset="83816.3206">11694 11812 320,'0'0'486,"0"0"-185,0 0 15,0 0-96,0 0 51,-9-4-14,9 4 1,0 0-84,0 0 55,0 0-64,0 0 51,0 0-64,0 0 48,0 0-60,0 0 48,0 0-58,-3-10 51,3 10-49,0 0-13,0 0 61,0 0-123,0 0-20,0 0-16,0 0-7,0 0 36,0 0-56,4 10 43,-3 2-46,-1 4 38,0 5-33,-1 7 44,-2 6-44,0 11 33,-2-1 16,-7 49 129,8-47-106,1-2-1,-1 0 20,0-9-14,1 0 2,1 1-22,-1-3 6,1-1-25,-1-5 6,1 0-17,1-4-27,-2 0-93,2-3-34,1-3-156,-1 14-528,1-19 212,-2 0-589,2-12-802</inkml:trace>
  <inkml:trace contextRef="#ctx0" brushRef="#br0" timeOffset="84493.5033">12578 11896 170,'0'0'763,"1"-14"-259,-1 14-51,0 0-123,3-13 8,-3 13-81,0 0 46,0 0-64,0-12 37,0 12-92,0 0 122,0 0-178,0-11-82,0 11 32,0 0-72,0 0 45,0 0-60,0 0 42,0 0-45,0 20 46,-3-7-50,2 2 47,0 5-49,-1 1 21,-2 4-11,-3 25 6,3-26 9,0 2 17,-2-1-4,2-1 35,2-2-11,-3 1-9,1-2-7,0-4-6,4 0-3,-4-1 0,3-3 8,-1-1-1,-1-3 16,3-9-16,-2 22 28,2-22-40,0 0-88,14 3 1,-6-8-25,5-2 13,2-1 6,-2 1 7,7-3 1,-1 2 1,-4 2 7,3 1 12,-2 0 52,2 3-52,-3 2 5,15 2-19,-17 2 41,-4 2 8,0-2 15,0 3 35,-4 0 46,-5-7 38,2 15 15,-4-5-11,-3-2-24,-6 1 23,0 1-23,-2-2-15,-4 2-16,-1-2-12,-18 5 20,21-8-100,-1-1-73,1-4-89,1 0-72,5-3-208,-2 1-105,3-5-511,6 0-701</inkml:trace>
  <inkml:trace contextRef="#ctx0" brushRef="#br0" timeOffset="84743.5019">13261 11880 200,'13'-8'883,"-1"3"-286,-3 0-74,-9 5-182,15-5-28,-15 5-117,0 0 33,12 3-42,-12-3 71,2 15-32,-4-5 25,2 6-48,-3 2-5,1 5 7,-2 1-29,-1 1-29,2 2-29,1-1-38,-2-1 5,2 2-30,0 0 5,0-1-11,-1 0-8,-1 2-8,2-3-5,-3 1-61,4-1-60,-5 24-314,4-26 7,0-3-52,2 0-107,0-1-616,2-3-787</inkml:trace>
  <inkml:trace contextRef="#ctx0" brushRef="#br0" timeOffset="85040.5068">14106 12097 518,'7'-9'705,"-1"1"-52,-2 0-132,-4 8-45,5-12-134,-5 12 185,0 0-309,-5-9-61,5 9 42,-17 7-50,3 1-15,-1 4 4,-3 2-15,-3 4 18,4 0-46,-2 1 1,4-1-31,1 4 7,3-3-14,5-2-9,-6 18 17,11-20-61,2-2-45,3 2-59,4-4-79,3 2-32,4-4-140,3 0 1,7-1-124,7-4 0,1 0 75,5-6 29,1-1-443,3-5-343</inkml:trace>
  <inkml:trace contextRef="#ctx0" brushRef="#br0" timeOffset="85374.5043">15080 11887 242,'-5'-11'865,"0"2"-240,-2-8 385,3 7-588,4 10-75,-7-15-7,7 15-19,-5-15-16,5 15-48,-3-12-40,3 12-46,-4-9-44,4 9-35,0 0-32,0 0-7,0 0-12,-8 5-4,5 20 20,-1-8-38,1 7 3,1-1-18,-2 2 1,0 5-5,-1 2 10,0 11 5,0-2-12,-1 1 22,0 0-46,3-8-86,-2 1-101,1-2-11,1 0-148,1 29-451,1-34 288,-1-3-538,2-3-685</inkml:trace>
  <inkml:trace contextRef="#ctx0" brushRef="#br0" timeOffset="85873.5124">15798 12058 689,'1'-15'689,"-1"15"-191,4-14-18,-4 14-150,0-11-15,0 11-118,5-11 5,-5 11-99,0 0 32,0 0-84,8-6 38,-8 6-72,6 9 49,-6-9-24,6 18 162,2 13 67,-6-13-157,2 2-45,-1 0 9,-2-3-48,2 3 24,-2-3-39,-1 1 26,1-3-13,-1-1 3,0-2-6,-1 1-2,1-2-4,0-11 2,0 18 5,-1-4 132,1-14-24,0 0-12,-3 11-28,3-11-29,0 0 23,0 0-25,-6-12-9,6 0-90,1-1 21,1-3 3,2 0 52,0 0 50,0 1 11,0 0-17,5-7 15,-3 12-75,-2 3-15,1-2-10,-5 9-5,12-8-4,-12 8-5,14 0 4,-4 3-7,2 0-1,-2 3-15,0-1 14,1 3-12,0 1 15,-4 1-21,6 9 6,-9-7 28,-2-4-13,-2-8 18,-1 21-19,-2-11 25,-1 0-15,-2-1 21,-3-1-2,-1 1-43,-3-1-59,0-1-47,-1-1-104,-1-1-105,0-2-75,-11-3-1451,16-3-227</inkml:trace>
  <inkml:trace contextRef="#ctx0" brushRef="#br0" timeOffset="86796.506">16904 11606 541,'2'-9'856,"-2"9"-192,0 0-244,0 0-138,4-8-65,-4 8-46,0 0-31,-2 9-28,-2-1-27,0 5 58,-1 3-63,-8 30 161,4-17-51,0 3-73,-1 6 27,0-2-79,1 3-10,1 2-7,1-4-13,1-4-9,2-1-4,-1 2-30,1-1 34,2-1-36,-2-1-25,1-5-48,0 23-235,3-29 44,-2 0-1,2-3-89,2-1-35,0-1 3,1-3-401,1-3-323</inkml:trace>
  <inkml:trace contextRef="#ctx0" brushRef="#br0" timeOffset="87145.5">17404 12008 1021,'11'-3'780,"-11"3"-129,14-4-251,-14 4-47,12-3-124,-12 3 7,0 0-102,16 0 23,-16 0-79,0 0 33,11 2-69,-11-2 44,14 2 3,-14-2-69,0 0 33,20 0-38,-20 0 42,19-1-59,-6 0 48,0-2-52,2-1 50,-3 0-54,2-2 52,1-1-61,-2-1 57,1 0-75,-1-5 42,8-12-83,-13 11 25,-2 0 61,0 2-46,-3 1 51,-2 0-54,-1 11 52,-5-17-56,-1 10 53,6 7-57,-17-7 62,17 7-44,-26 4 51,11 2-63,-2 3 64,-26 27 135,20-13-96,1 3 36,5-2-62,5-1 9,3-2-9,2 0-4,6-2-1,2 0-36,6 1 33,2-3-30,2 0-18,5-3-94,6 1-55,1-4-100,34 7-661,-31-14-101,2 0-647</inkml:trace>
  <inkml:trace contextRef="#ctx0" brushRef="#br0" timeOffset="89919.0291">18919 11572 187,'0'0'738,"0"0"-443,-3-9-23,3 9-11,0 0-14,0 0-9,-4-12-21,4 12-16,0 0-9,-3-12-1,3 12 4,0 0 3,-4-10-8,4 10-14,0 0-21,-5-15 116,5 15-146,0 0-11,0 0-27,-2-12 29,2 12-22,0 0 18,0 0-17,0 0-10,-3-10-34,3 10 11,0 0-19,0 0-10,0 0-10,0 0-19,-2-9-18,2 9 12,0 0-20,0 0 22,-4 17-18,3-6 26,-2 4-2,-1 6-1,1 4-1,-1 4 27,-1 5-35,0 2 29,0 5-30,0 1 29,2-7-32,-1 38 43,4-38-25,0-2 2,1 1-1,1-5 4,-1-3-3,2 2-17,-1-3 20,-1-3 0,1-2-3,0-1-2,-1-2 0,1 0-1,-1-2 1,1-2-23,0 10-203,-1-13 2,-1-10-6,2 17-101,-2-17-11,4 10-166,-4-10-166,0 0-274,14 2-514</inkml:trace>
  <inkml:trace contextRef="#ctx0" brushRef="#br0" timeOffset="90389.5693">19579 11745 198,'5'-15'647,"-2"2"-109,1-1-153,-1 4-57,3-12 190,-3 13-312,-3 9-29,3-16-32,-3 16-41,2-11-26,-2 11-18,0 0-10,0 0 37,0 0-46,-11 12 95,4 3-58,-1 2 28,1 4-59,-5 4 81,-7 30 72,10-26-163,1 1 44,-1-2-61,1 1 43,-1-1-59,2-1 0,2-3 3,-3-1-2,3 1 4,-1-5-11,1 1-44,0-3-33,0-2-47,-1 1-18,-6 8-197,6-13 148,-1-2-33,-1-4-22,-1-1-6,9-4 1,-18 2 4,18-2 13,-20-6 45,9 1 67,-1-1 99,2-2 91,1-1-4,-1 0 101,2 0 17,-5-9 244,7 11-184,1 0-42,5 7 48,-6-14-83,6 14 29,-3-12-88,3 12 27,4-11-70,2 3 31,2 2-65,3 0 11,2 0-106,3-1 2,4 0-106,26-7-163,-15 5 90,0 0-113,1 0-51,6-3-378,0 0-309</inkml:trace>
  <inkml:trace contextRef="#ctx0" brushRef="#br0" timeOffset="90650.5627">20163 11568 142,'5'-11'395,"-5"11"-94,5-9-21,-5 9-5,0 0 10,4-11 14,-4 11 2,0 0-29,2-11-35,-2 11-34,0 0-43,0 0-38,0 0-29,2-4 28,-2 4-75,0 0 22,-3 13 32,1-2 12,-6 6 28,2 4 46,-2 6-84,-1 3 38,-3 5-53,2 3 42,-4 2-48,0 0 28,1-1-52,1-1-9,-12 35 26,13-44-49,2 3 1,-1-3-5,1 0-25,2-2 2,0-5-104,0 0-35,3-1-67,2-1-37,-1-3-136,3-1-17,0-3-65,1-1-504,3-2-554</inkml:trace>
  <inkml:trace contextRef="#ctx0" brushRef="#br0" timeOffset="91146.5662">20648 11745 122,'4'-10'840,"-2"0"-288,-2 10-78,4-13-153,-4 13-32,-6-7-111,6 7 17,-12-2-92,12 2 28,-20 5-73,8 0 44,-14 9 3,13-5-95,1 1 49,0 1-60,1 0 50,2-1-57,0 1 54,3 0-53,-2-2 57,4 0-58,4-9 57,-5 12-59,5-12 62,0 0-52,7 13 57,8-13-15,-4-3-58,4-1 54,-1-1-58,1 0 53,-1 1-54,0 0 53,-2 0-66,-2 2 48,-10 2-62,18 0 60,-11 4-59,1 3 65,-2 4-1,-2 5 3,-4 30 33,-5-12 6,-5 7-57,-2 3 10,-7 10 26,-3 0 56,-1 0-47,-1-3 89,-3-3-49,2-2 53,1-11-5,1 0-8,-1-4 10,-3-4-8,2-2 8,-23 13 109,24-25-111,5-4 37,4-2 27,1-4-3,14-3-31,-20-5-36,12-5-21,6-5-29,5-6-13,9-15-24,7-6-1,12-13-33,10-6-55,10-16-20,61-66-53,-63 88 71,-3 5 7,1 5-36,-7 7-75,-3 4-127,-8 9-206,-2 4-138,-7 6-229,-5 5-400,-4 0-861</inkml:trace>
  <inkml:trace contextRef="#ctx0" brushRef="#br0" timeOffset="94958.9774">22210 8082 393,'0'0'716,"-15"4"-91,15-4-144,-5 2 340,-9 0-434,14-2-90,0 0-24,-12-1-32,12 1-43,0 0-45,0 0-33,0 0-25,0 0-19,3-11-16,-3 11-13,19-10-12,-5 6-6,8-2 3,24-6-1,-20 8-22,0-1-1,0 0-3,0 2-3,0 3-2,-7-1-1,1 2-3,-1-1-1,-3 3-2,1 1 2,-5 0-2,1 2 1,-3 2 8,-2 2 4,3 14 41,-8-10-14,-2 1 6,-1 1 17,-1 2 4,-2-1-3,-2 1-12,1 2-8,-2 2-12,1-2-11,0 3 16,0-1-13,-1 0 5,0-1-19,3 1 18,-1-2-33,1-3-31,-1 2-74,3-4-25,-1 2-78,-1-3-7,2-3-37,-2 0-19,1 0-19,2-11 7,-4 17-4,4-17-5,-5 9 0,5-9 19,-9 4 38,-3-6-65,12 2 271,-16-6 49,6 2 50,-1 0 98,1 0 74,1 0 52,-3 0 40,12 4 33,-15-7-16,15 7 18,-14-6-38,14 6-16,-10-7-27,10 7-24,-12-10 107,12 10-238,0 0-21,6-12-31,1 7-4,5-3-44,3 1-30,3 0-55,3 0-50,3-2-37,4-1-44,1 0-38,1 1 6,1-1-91,2 0 15,-3-2-107,2 0 8,-2 1 32,-1-2 24,-1-1 33,-1 0 31,-4-3 51,-1 1 44,-2-3 65,-3 0 50,-5 2 58,-1-3 51,-4 1 36,-3-1-2,0 0 77,-10-20 129,-2 18-105,-2-3 62,-5 1-56,-6-3 44,-3 1-73,-2 4 7,-3-2 1,-4 5 7,-1 0-2,-3 2-10,-2 0-9,-1 2-17,1 7-47,1 1 14,-34 0 19,35 8-89,2 3 21,-7 4-14,1 4-6,1 4-4,-1 4-5,-4 7 45,1 5-61,2 6 49,3 0-57,1 4 50,3 2-25,3 1 21,0 3 9,5-1-21,4 2 30,4-6-8,4-4 19,3 2-35,5-3 17,3-6 0,4-5-2,5 2 4,1-1 7,9-3-1,7 2-7,7-4-8,5-3-16,9-3-18,57 7 47,-42-17-33,2-2-9,2-3 1,1-4-1,9-5-3,-1-3-19,-5-2 21,-2-7-21,-4-1 12,-5-4-35,-1-5-10,-7-5-44,-3 0 17,-6-5-7,19-40-38,-41 40 66,-3-2 11,-6 3 13,-5 4 29,-6 2 18,-4 0 22,-7-1 3,-2 1 5,-4 3-13,-3 3-3,0 3-13,2 7-5,1 1-5,1 3-41,-14-3-250,20 10 81,0 4-137,2 2-5,2 3-96,3 0-1,7-4-62,-7 15-391,7-15-446</inkml:trace>
  <inkml:trace contextRef="#ctx0" brushRef="#br0" timeOffset="95337.2671">23128 8124 331,'0'0'788,"0"0"-219,6-9-13,-6 9-143,0 0 7,3-5 236,2-5-409,-5 10-41,0 0-46,0 0-44,0 0-34,7-7-21,-7 7-19,0 0-4,8 7-11,-8-7-8,7 15 0,-2-4 1,1 2 1,0 4-3,-1-3-9,1 6 2,-1-2 0,2 2-1,0-2 0,-2 0-27,2-1 33,-1-2-30,0-1 40,2 1-39,-2-4 39,-1 0-30,2 0 44,-1-3 0,1 0 55,7 2 132,-14-10-139,15 2 7,-15-2 10,14-4-11,-6-4-31,1-1-2,0-5-37,1-2-38,0-4-27,1-2-19,0 3-10,0-1-26,-2 0-54,1 2-58,6-11-339,-8 16 214,0 1-105,0 1 30,1 3 5,-2 1 16,0 3-64,2-2-248,-9 6-207</inkml:trace>
  <inkml:trace contextRef="#ctx0" brushRef="#br0" timeOffset="95604.8119">23590 8156 615,'0'0'451,"0"0"-9,7 5-102,-7-5 41,0 0-91,0 0 40,9 4-72,-9-4 238,0 0-275,0 0-98,0 0 32,9 5-87,-9-5 35,0 0-65,0 0 36,0 0-63,10-5-13,-10 5 38,9-5-70,-9 5 41,10-7-61,-10 7 54,16-12-47,-16 12-6,13-3 65,-13 3-63,0 0 60,14-2-51,-14 2 60,11 2-58,-11-2 62,9 5-49,-9-5 54,9 8-59,-9-8 64,10 8-58,-10-8 60,15 13-17,-15-13-35,13 6 58,-13-6-57,13 7 55,-13-7-110,12 2-32,-12-2-208,17 0-100,-17 0-631,15-4-658</inkml:trace>
  <inkml:trace contextRef="#ctx0" brushRef="#br0" timeOffset="98627.9616">11119 11538 309,'0'0'294,"0"0"-57,0 0-21,3-9-17,-3 9-19,0 0 2,0 0 11,-1-7 136,-1-4-157,2 11-13,0 0-1,-6-9 13,6 9 9,0 0-2,-7-8-3,7 8-13,0 0-17,-5-9-19,5 9-17,0 0-22,-7-5-15,7 5-15,-12-5 32,12 5-51,-12-2-6,12 2-12,-18-2-6,18 2 0,-23-2-5,8 1 1,0 1-2,1 0 0,-5 0 0,0 0-1,-1 0 2,0 0-1,1 1 6,-24 1 14,22 0-10,0-1 2,-1 0 1,1 0-5,2 2 2,-1-2-2,2 2-1,-1 1-4,0-2-1,2 1-3,0-1-25,0 1 29,0 1-27,1 1 27,-18 7 9,15-4-13,0 1-3,3-1 1,-2 2 6,2 0-7,-2 0 2,2 1-2,-1 1-1,1 0-3,-1 1-1,1 1-3,0-2 6,0 1 1,1 0 1,-16 17 46,16-16-62,1 1 51,1-1-56,1 2 51,-2 0-52,4 0 51,-1 0-54,-1 0 51,3 1-54,1 0 45,0-5-45,0 5 53,1-1-52,0 0 53,-6 14-25,6-15-28,1 1 5,1-1 12,0 2 3,-1-2 4,0 1 5,3-1 0,-1 2-15,0-2 20,1 2-27,1 0 38,-2 0-38,3-2 44,-3 3-7,3-2-11,1 3 3,-1 0-3,1-2-4,0 1 3,0 0-2,0 0 1,0-1 1,2 2 4,0-2-1,0 0 32,-1 0-42,2-1 2,-2 1 34,3 0-38,1 17 3,-1-17-1,-1-2 2,1 2 0,-1-1 0,3 0 10,-2 0 14,0-1 0,1 0-6,0-1-8,-1 0 1,3 0 0,-2 1 14,0-3-14,2 3 11,9 10 51,-7-13-44,-1-1-5,2 1-3,0 0-4,-1-4-1,3 4-5,-2-3 1,4 0 3,3 1 4,2 0-5,-3-2-9,6 1 5,-1-1 0,0 0 4,23 5 25,-23-8-25,1 2 1,-2-4 1,-2 2-3,1-2-3,0-1-11,-2 2 11,2-1-3,-1-3-6,1 2 7,0-2-2,-1 0-1,1 0 1,-1 0-1,19-2 13,-19 0-12,1 0-1,-1 1 2,1-3-4,-2 1 1,1 0-7,0 0 6,-2-3 0,3 3-2,-1-2 1,-3 1-2,2-1-1,-1 1 0,2-1-1,15-6 2,-18 6-1,2-1-1,-2 3 0,0-3 3,0 0-2,1-1-1,-2 1-3,3-1 8,-2 1 21,0-1 2,-1-1 2,1 2-6,2-4-6,0 2-2,19-10 16,-21 11-23,2-4-4,2 2 0,-3-1 0,2 1-1,0 0-2,-2-1 3,1 0 1,-1-2 1,2 3 4,-3-3 2,2 2-1,0-2-1,-1 0 2,13-13 10,-15 12-16,1 0-8,-2 0 7,1-1 0,-3 0-8,1-1 6,0 1-4,-1-3 5,-2 2-9,-2 0 10,1 1-4,-3-3 4,1 3-8,0-1 7,4-18 12,-7 17-12,1-1 6,0 1-2,-2-2 11,1 2 1,0-3-6,1 4-1,-2-5-4,-1 2-5,1-1 0,1 1-4,-1-6 1,1 7-1,-1-7-3,2-20 1,-3 20 1,-1 4-2,2 1 0,-2-2 0,0-1-1,0-2 0,-2-1-7,1 3 8,-1-2-4,0 1 8,0 1-1,-3-2 2,1 2-1,0 0 6,-10-25 18,5 23-18,-1-3 16,-2 2 51,0 2 11,-2 1 4,2-2-23,-5 3-7,2 2-20,-6-1-1,-2 1-19,-6 2 3,-4 0-16,-3 3 3,5 3-28,-42-1-292,33 10-48,0 4-208,-7 4-137,-6 3-916,2 4-1271</inkml:trace>
  <inkml:trace contextRef="#ctx0" brushRef="#br0" timeOffset="100396.5009">11150 13880 426,'0'0'441,"0"0"330,0 0-413,0 0-9,0 0-26,0 0-71,0 0 38,0 0-78,0 0 45,0 0-65,0 0 44,-6-8-72,6 8 20,0 0-68,-3-7-18,3 7-18,-11-11 29,11 11-73,-11-8-7,11 8-11,-14-6-5,3 3-5,11 3-4,-23-1-6,9 1 1,0 1-3,-5 2 35,-2 4-44,0 0 34,0 5-39,-3 1 42,1 2-44,-1 3 43,-1 4-41,1 3 41,1 0-46,7-3 56,-1 2-58,3 0 47,2-2-35,3-1 38,2 1-41,2-2 38,1-3-36,3 0 40,1-3-34,7 13 13,0-15 26,2-2-50,4-3 37,-1-4-53,6-1 36,0-2-66,2-5 69,4-2-62,1-5 43,-2-3-75,6-7 24,-2-5-11,-2 0 19,-1-1-32,17-18 69,-25 25 109,-5 4-18,1 4 39,-2 2-53,-2 1 18,-1 0-58,-7 10 25,14-11-54,-14 11 42,0 0-49,0 0 49,10 4-59,-10-4 62,4 14-46,0 10 30,-3-8 12,2-1-41,0 1 41,0 0-35,1 1 29,-1-1-108,1-1-20,3 0-80,-2 0-69,3-2-48,1-2-107,1 0-77,2-3-517,-2-2-605</inkml:trace>
  <inkml:trace contextRef="#ctx0" brushRef="#br0" timeOffset="100732.4988">11489 14100 836,'0'0'665,"0"0"-140,0 0-89,0 0-62,-9-7-14,9 7-9,0 0-70,-8-2 212,8 2-299,0 0-70,0 0 1,0 0-49,0 0 16,0 0-48,-10-5 22,10 5-42,0 0 26,0 0-36,0 0 32,10 2-52,-10-2 49,28 3-38,20-1 26,-17 1-2,8-3-25,1 1 35,9 2-18,2-2 27,-2 0-24,3 2 17,-5-1-28,-4-1 13,-5 2-28,0-2 30,-9 0-26,0 0 22,-3 0-28,-4 1 23,-4-1-18,-2-1 32,-1 1-10,-1-1 22,-14 0-22,22 1 10,-22-1-21,18 0-3,-18 0-38,0 0-24,16 0-80,-16 0-31,0 0-95,0 0-85,0 0-586,0 0 352,0 0-436,0 0-621</inkml:trace>
  <inkml:trace contextRef="#ctx0" brushRef="#br0" timeOffset="101046.5104">12215 14019 602,'0'0'614,"-10"-11"-100,10 11-47,-9-8-48,9 8-23,-7-8-60,7 8 18,-3-3 165,-6-7-348,9 10-13,0 0-64,0 0 14,0 0-59,0 0 23,0 0-68,0 0 55,21 3-41,-12 4 18,3 0-34,-1-1 29,4 4-41,-1 1 38,18 13-20,-18-12-27,0 1 38,-3-2-42,-2 2 41,-2-2-40,0 1 44,-7-2-42,0 2 49,-2-2-41,-3 4 38,-2-1-43,-1-1 40,-1 0-87,0 2-51,-20 10-403,17-15 106,1 0-85,0-2-586,11-7-700</inkml:trace>
  <inkml:trace contextRef="#ctx0" brushRef="#br0" timeOffset="101422.5068">12854 13746 1192,'0'0'602,"7"-10"-57,-7 10-166,5-6-14,-5 6-100,0 0 6,6-11-99,-6 11 6,0 0-91,0 0 26,0 0-72,0 0 27,0 0-44,9 7 63,-11 10 33,2-4-92,0 4 47,-2 1-54,-1 3 47,-1 3-61,-2-1 33,3 1-34,-4 1 26,2-2-38,1 1 52,-4-2-56,5 0 42,1-3-82,-2-4 21,4 14-114,2-19 75,2 0-30,3-1-8,1-3 8,2 1 17,1-3 13,0 2 15,-2-1 9,2-1 7,-2 0 5,-1 1 5,-8-5 8,13 7 5,-13-7 37,13 9 156,-13-9-42,0 0-52,0 0 28,-9 10-56,9-10 30,-21 2-60,8 0 47,0-4-68,-5 1-27,2-2-190,-1 1-154,2-2-267,2-4-442,2 0-691</inkml:trace>
  <inkml:trace contextRef="#ctx0" brushRef="#br0" timeOffset="102045.507">14229 13858 89,'0'-12'394,"0"12"11,1-12-20,3 0 506,-4 12-401,0-10-45,0 10-12,0 0-37,4-13-64,-4 13-79,0 0-64,0 0-48,1-12-37,-1 12-26,0 0-18,0 0-9,0 12-11,-1-2 23,-3 28 90,0-13-68,2 0-4,-3 4-24,0 2 3,0-6-26,1 0-31,0 1-56,-1-2 2,1 0-82,0-1-30,-1-2-112,0-4 12,3-1-22,0-3-15,-5 11-234,7-24 257,-6 14-48,6-14 9,0 0 6,0 0 39,-12-5 15,10-6 41,-1-2 49,1-7 58,0-6 23,2-1 72,4-6 101,1-8-38,1 0 7,15-34 414,-5 38-160,-3 4-42,1 7 18,-1 1-74,2 5 8,1-1-90,-2 6 20,4 1-84,0 3 36,-4 2-77,2 4 49,-1 1-69,-1 3 51,-3 2-41,2 2 79,-3 1-63,-4 3 44,2 0-57,-5 3 65,-3-10-37,0 19 49,-3-7-65,-3 0 44,-2 1-59,-4-1 38,1 0-55,2-1 24,-3 0-112,4-4-10,-13 12-363,15-11 119,6-8-65,-9 8-65,9-8-374,0 0-390</inkml:trace>
  <inkml:trace contextRef="#ctx0" brushRef="#br0" timeOffset="102379.6018">14682 13715 809,'10'-4'619,"-10"4"-144,13-7-99,-13 7-86,0 0-34,0 0-67,0 0 247,-13 5-204,0 1-74,2 2-27,-3 1 24,-2 1-80,3 2 34,-3 1-71,3-1 40,1 0-62,4 0 46,-1 0-58,0 1 51,1-4-54,4 3 49,-2 5-7,6-17-49,0 14 61,0-14-63,6 9 44,-6-9-72,18 3 38,-6-5-38,3-3 56,-1 0-56,2-2 43,1 0-49,-1-2 59,-2 2-37,0 0 74,5-4-6,-9 8-64,-10 3 41,15-7-61,-15 7 54,10-3-53,-10 3 56,9 6-52,-9-6 52,5 9-54,-5-9 63,3 13-53,-3-13 53,5 19-51,-3-9 51,0-1-78,2 1-11,0-1-69,0 1-73,0-1-52,1-2-84,1 0-87,2-3-41,3 1-408,1-5-430</inkml:trace>
  <inkml:trace contextRef="#ctx0" brushRef="#br0" timeOffset="102612.6045">15384 13452 673,'5'-8'770,"2"-1"-137,-7 9-200,7-8-52,-7 8-84,0 0-57,0 0-37,0 0 2,0 0-54,-6 17 29,1-8-76,0 4 53,-10 19 49,7-13-149,0 1-9,1 0-9,-1 2-12,1 1 4,-3 1 7,2 5 9,-2-4-13,1 0-19,1 2 15,-1-5-85,3 0-28,0-2-111,-1-1 15,-5 16-368,7-20 198,0-3-30,0 1-12,1-3-48,-1-2-318,5-8-268</inkml:trace>
  <inkml:trace contextRef="#ctx0" brushRef="#br0" timeOffset="103024.6056">15069 13821 406,'-4'-8'316,"4"8"-77,0 0-43,0 0-39,0 0-25,0 0-24,10-5-22,-10 5-18,0 0-11,13 0-12,-13 0-8,13 0-36,7-3 35,-8 2-1,3-2-40,1 0 44,2-1-53,4-1 44,4 0-41,1-3 36,4-1-37,-1-2 37,1 0-6,5-2 2,-1-3 25,-5 5 44,-1-1 48,22-8 231,-31 10-132,-1 2 14,-1 0 12,-3 2-49,-2 1 54,-2 0-63,-3 0 14,2 1-85,-10 4 3,15-6-69,-15 6 22,0 0-56,14 0 30,-14 0-49,1 17 38,-1-17-47,-5 22-2,0-9 2,0 2-1,-2-1-10,1 2-6,1-3-27,1 1 48,1-4-54,0 2 49,3-12-55,0 17 57,0-17-55,9 15 48,10-4-50,-8-6 0,3 2 34,-3-2-106,1 3 2,0-1-64,-1 3-77,0 1-94,-4 2-117,-1-1-513,-1 1-577</inkml:trace>
  <inkml:trace contextRef="#ctx0" brushRef="#br0" timeOffset="103759.6042">11144 14854 56,'4'-9'774,"-4"9"-193,3-16-121,-3 16-57,-4-15-84,-1 7-49,5 8-44,-14-11-35,1 9-26,-1 1-22,-28 9 106,12 4-129,-5 2-8,-2 5-3,2 1 2,1 2-18,2 2-18,4 1-15,2-2-13,2 2 17,6-4-18,3-1 0,4 0-12,3-4-3,4 1-50,5 5 42,4-13 10,5-1-49,4-3 49,4-2-57,1-4 52,5-4-49,5-2 54,1-2-40,0-3 31,-1 0-4,0-1-5,-3 1-2,-4 0 14,-1 4 11,10-6 7,-17 9-34,-4-1-7,0 5-4,-10 1-1,18 0-2,-18 0 4,12 7-1,-3-2 3,-5 4-1,2 3 0,-1-1-38,0 0 42,2 4-111,-1-3-24,7 15-380,-7-12 139,4-3-90,0-1-46,3-1-417,-2-3-493</inkml:trace>
  <inkml:trace contextRef="#ctx0" brushRef="#br0" timeOffset="103947.6098">11422 15112 806,'8'-10'929,"-8"10"-202,5-9-178,-5 9-86,8-10-67,-8 10-45,15-9-42,-5 4-48,6-1-44,6 2-50,4-1-29,2 3-34,6 0-24,2-1-6,2 2-24,3 1-32,-2 0-68,-1 0-75,2 1-102,-2 1-84,0-1-75,-1 1-37,2 0-80,22-2-987,-35 0-33</inkml:trace>
  <inkml:trace contextRef="#ctx0" brushRef="#br0" timeOffset="104150.6011">12231 14965 405,'0'0'504,"0"0"-99,5-13-53,-5 13-79,0 0-22,4-7-39,-4 7 19,0 0-6,17-1 4,-17 1-19,19 3-7,-7 2-38,1 1-33,3 1-6,18 12 176,-17-9-157,-1 1-23,3 1-35,-6 0-8,3 0-57,-5-2 51,-2 1-27,-1 1 65,0 0-18,-6-1 12,0 0-41,-2-11 13,-6 21-39,-2-12 9,-18 14-162,8-14-132,-3-2-66,4 0-150,-1-1-180,2-4-469,-2 2-728</inkml:trace>
  <inkml:trace contextRef="#ctx0" brushRef="#br0" timeOffset="104533.3962">13276 14996 71,'3'-9'394,"-3"9"-41,0 0-9,5-14 32,-5 14-22,0 0 9,-5-14-54,5 14-9,-5-7-26,-6 2 208,11 5-268,-20 3-14,4-1-19,-2 4-12,-3 3 5,-5 4-9,-3 3-12,-4 5-7,3 0-32,3 0 3,2 2-39,5-5 3,5 3-30,1-4 10,1 17 26,13-19-60,4-1 5,4-2-65,7 4-19,6-5-114,6-1-60,5-1-88,11 0-46,4-5-80,5-1-99,0-2-569,8-2-723</inkml:trace>
  <inkml:trace contextRef="#ctx0" brushRef="#br0" timeOffset="104955.0947">14397 15074 304,'3'-12'1005,"-3"12"-274,7-5-191,-7 5-175,0 0-81,0 0-57,9-5-49,-9 5-35,5 9-21,-5-9-17,6 34 102,-6-17-185,0 3 50,0 0-61,-2 3 48,2 2-10,-2-1-8,-1 0-5,-1 0-12,2 0-3,-2-2-2,-1-4-1,0-3-1,2 0-5,-1-1 6,-4 6-51,8-20-21,-9 12-26,9-12 2,0 0-21,-10-3 19,10 3-20,-4-18-10,6 4-17,0-4-50,0-7-37,6-5 6,-1-2 8,5-4 129,3 0 60,13-26 191,-16 36-43,4 3-9,-3 2 11,2 0-7,-3 6-15,1 3-21,-1 0-21,-4 7-23,1 0-5,-9 5-11,12-3-1,-12 3-7,7 5 7,-7-5 4,2 20 100,-4-10-70,-2 2-7,-4 3-10,2-3-3,-1 2-65,1-2 43,-1 0-114,4-2-13,-4-1-87,5 2-86,2-11-75,-2 16-74,2-16-55,4 10-389,-4-10-419</inkml:trace>
  <inkml:trace contextRef="#ctx0" brushRef="#br0" timeOffset="105302.1005">14893 14965 344,'0'0'713,"0"0"-154,-2-10-100,2 10-17,-14 2-43,14-2-71,-17 2-66,6 1-32,1 2 19,-19 19 261,10-10-309,2 1-56,1-1-3,0 1-53,2-2 0,3 3-30,2-5 13,0 2-31,3-3 14,1 2-29,5-12 16,-2 16-27,2-16 16,4 11-27,7-4-18,-11-7-9,19 0-50,-8-3 20,3 0-5,0-3 7,2-2-29,0-1 7,3-2 16,-4 2 31,-1 0 18,-1 3 8,-2-1 7,-2 2-8,0 1-8,3-3-16,-12 7 11,0 0 7,15 4 5,-15-4 11,8 11 5,-8-11-1,6 16 2,-3-6-46,-1 2 54,0-2-47,0 1 48,0-1-73,0 3-18,2-5-112,5 12-298,-4-12 172,2-2-100,2-3-78,1 3-462,3-6-526</inkml:trace>
  <inkml:trace contextRef="#ctx0" brushRef="#br0" timeOffset="105802.095">15525 14689 662,'10'-14'951,"-3"1"-177,0 4-239,-2 1-79,-5 8-135,7-5-24,-7 5-62,0 0 5,-6 12-75,0 0 39,-2 6 26,-5 5-19,-3 9-42,-4 2-27,4 1-28,-1 2-23,-1-1-24,3 1-10,0-1-19,-7 20-188,13-30 4,-1 0 65,2 0-14,-2 0 43,1-1-45,0-4 27,-1-3-89,3-2 6,-2 0 31,2-5 23,-1-1-6,2-5 2,6-5 5,-15 8-15,0-10-98,15 2 149,-17-11 91,8 1-17,0-2-295,2-3 135,-1 3 99,3 0 186,0-1 94,-1 3 9,1 1-43,1-1-45,4 10-33,-7-11-29,7 11-17,-6-15 31,6 15-64,0 0-11,0 0 2,0 0-8,13-5-38,-13 5 9,19 5 35,-7-5-31,3 0 30,2 0-1,6 0-19,3 0 20,2-5-3,8 0-5,45-9 0,-35 1-11,2 0 4,-1-3 4,-1-1 7,-3-4 5,-2 4-2,-4-3 39,-5 4 50,-8 2 48,-4 3 11,-1 1-5,-5 3-46,0-1-46,-4 3-9,6 0 19,-16 5-55,9 4-6,-9-4 7,2 17-6,-5-1 45,-2 4-27,0 2 11,0 3-34,0 5 18,1-5-12,0 2-59,2-1-31,-4 4-90,4-4-125,-7 22-637,7-23 339,-1-1-57,1 0-102,-2-1-336,1-6-684</inkml:trace>
  <inkml:trace contextRef="#ctx0" brushRef="#br0" timeOffset="106552.0889">11358 16075 1183,'-3'-9'410,"-4"1"-16,-1-1-32,-4 1-31,-1 3-43,-4-2-23,-1 5-20,-4 2-25,-3 0 2,-5 6-15,-2 4-32,-5 5-37,3 4-19,0 5-8,-32 29 74,41-25-111,1 1-7,2 0-19,8-3 8,3-1-32,6-4 22,0-3-24,5 0 3,5-3-9,1 0 13,6-5-23,2-1-2,6-4-34,-1-3-16,42-9-82,-22-3 63,0-2 11,0-7-10,0-1-18,-3-1 8,-5-3 10,-1 2 11,-7 5 48,-2-2 39,-5 6 23,-2 1-4,-1 2-9,-4 3-13,-2 3-9,-7 4 48,11 3-38,-11-3 9,2 13-22,-4-3 7,2 2-18,-2 0 8,1 5-8,0 0 10,0 1-50,2 0-53,-1-1-69,0 0-82,1 0-98,2 0-97,0-2-131,3-3-452,-3-2-623</inkml:trace>
  <inkml:trace contextRef="#ctx0" brushRef="#br0" timeOffset="106806.0934">11565 16372 649,'0'0'967,"5"-9"-224,-5 9-148,0 0-102,7-7-47,-7 7-58,0 0-38,10-8-70,6 4 166,-4 3-274,5-2-52,3 2 1,7-2-44,1 1 0,7-2-27,0 3 10,2-2-31,0 1 15,0-1-25,-3-1 8,-3 2-48,-5 2-20,0-3-51,21-1-162,-27 1 94,-2 1-54,0-1-47,-3 1-34,0-1-50,-4 1-68,3-3-82,-3 1-50,2-2-400,1-2-526</inkml:trace>
  <inkml:trace contextRef="#ctx0" brushRef="#br0" timeOffset="107588.1074">12497 15998 342,'0'0'515,"0"0"-55,4-12-30,-4 12-1,0 0-3,5-12-8,-5 12-21,2-8-24,-2 8-46,0 0-47,4-10-65,-4 10-49,0 0-32,0 0-32,0-5 42,0 5-93,0 0-10,0 0-5,3 12-5,-3-12 5,-1 23 3,1-9-11,-2 2 0,2 4-13,-2 0-4,2 2 16,-2 2-13,2-1 17,0-3 3,-2 21 7,2-22-5,-2-1-15,-1-1 20,2-1-30,0-3 24,-1-1-14,2-2 15,-2 1-20,2-11 25,-2 18-12,2-18 30,-5 12-7,5-12 30,-1 13-19,1-13 87,-2 13-73,2-13-25,0 0 20,0 0-26,-4 12 13,4-12-11,0 0-6,0 0-7,0 0-6,-5 7-6,5-7-3,0 0-7,0 0 2,0 0-17,0 0 16,0 0 14,0 0-26,0 0-1,0 0-2,0 0-6,0 0-1,0 0 9,0 0-1,0 0-3,0 0-2,0 0 2,0 0-2,0 0 0,0 0 1,0 0-6,0 0-12,0 0 22,0 0-19,0 0 24,0 0-20,-6 8 17,6-8-20,0 0 26,0 0-22,2 13 21,-2-13-14,0 0 7,4 12-15,-4-12 11,3 13-31,-3-13 0,0 0 24,0 11-13,0-11 22,0 0-13,0 0 19,0 13-19,0-13 26,0 0-23,0 0 17,0 0-36,0 0 4,0 0-36,-13-5 7,13 5-31,-10-14-3,4 5-18,1-3 30,-2 0-2,-2 1 34,1 0-9,-1 0 27,0 0-15,-1 3 22,-1-1-13,1 2 21,-3 2-15,3 2 20,-4 0-5,-10 6-15,6 2 26,3 0-17,3 2 20,-1 1-15,0 1 21,4 0-15,1 2 14,-1 0-40,6-3 55,-1 2-13,4-10 24,-2 18-29,6-8 19,0-2-16,17 5 15,-10-7 3,5-1-11,1-2 2,2 0-19,1-2 22,-2 0-25,2-1 9,-1 0-34,-2-1 2,0 0-52,0-1-32,-1 1-72,-3-2-93,1 2-79,4-4-651,-18 5-153,20-5-776</inkml:trace>
  <inkml:trace contextRef="#ctx0" brushRef="#br0" timeOffset="108020.0958">13504 16424 323,'0'0'154,"0"0"-117,0 0-71,0 0-117,0 0 38</inkml:trace>
  <inkml:trace contextRef="#ctx0" brushRef="#br0" timeOffset="108474.1104">14514 16129 549,'0'0'958,"7"-5"-242,-7 5-184,0 0-113,0 0-93,5 14-60,-7-2-42,-1 3-14,1 3-29,-3 5 2,-1 6-32,1 0-10,0 2-42,-1 3-14,-3 30 62,5-33-99,2 0 14,-2-2-22,-1-4 4,3-1-22,-2-3 21,0 1-2,0-6-2,2 0 12,-2-2-1,-1-4 6,1-1-1,4-9-6,-10 13-6,10-13 2,-13-1-23,13 1-27,-7-17 7,5 1-45,0-2-22,4-7-42,2-7 4,3-7-23,2-1 52,5 3 3,-1-2 28,5 5 7,0 2 10,0 1 10,3 2 13,-2 7 15,4 5 6,-3 0-3,-2 4-3,0 4-3,-1 2-2,-2 2 8,-2 5-7,1 0-8,-4 2 25,-10-2-20,15 10 30,-15-10-15,4 14 26,-13 6 29,-1-8-56,-3 3 13,-5-3-22,1 1 10,-4 1-46,3-2-28,1 1-55,1-4-68,4 0-70,0-2-60,2 1-43,10-8-35,-9 7-83,9-7-10,0 0-1884</inkml:trace>
  <inkml:trace contextRef="#ctx0" brushRef="#br0" timeOffset="108843.0977">14849 16198 1171,'11'-7'522,"-3"2"-56,2-2-60,-10 7-32,13-9-30,-13 9-34,6-5-20,-6 5-31,0 0-34,0 0-10,-14 5-44,7 2-13,-4 2-38,-2 1-3,-15 17 60,14-13-111,0 1 2,4-1-36,-2 1 28,0-1-19,3-2 16,2 0-28,1-1 13,1-1-23,1-2 20,4-8-20,-3 13 15,3-13-21,7 9 12,7-4-7,-14-5-34,15 0 9,-15 0-25,22-5 33,-12 0-16,2-2 19,1 0-17,1 1 16,-4-2-6,1 1 32,0 3-14,-4-1 23,0 0-17,-7 5 24,18-8 30,-18 8-64,0 0 17,11-5-28,-11 5 24,0 0-25,9 8 21,-9-8-22,6 9 8,-6-9-6,4 11 12,-4-11-45,4 13-23,-4-13-61,5 10-24,-5-10-68,6 11-34,-6-11-51,11 8-45,-11-8-24,16 6-50,-16-6-55,25 0 6,-12-2-31,3-3-299,4-4-314</inkml:trace>
  <inkml:trace contextRef="#ctx0" brushRef="#br0" timeOffset="109051.0933">15463 15963 719,'10'-11'660,"-1"2"-128,-9 9-76,12-14 299,-12 14-413,0 0 0,0 0-16,-2 13-42,-1-4-31,-2 6-34,-3 2-45,0 5-34,-2 2-23,-3 5-18,-1 3-36,1 1 7,0 2-33,-3-2 10,-4 25-9,9-31-60,2 0-33,-1-1-69,2-4-54,1-3-43,0 1-59,0-4-54,3-2-51,-1-1-31,1-3-11,-1-2-89,5-8-340,-9 10-402</inkml:trace>
  <inkml:trace contextRef="#ctx0" brushRef="#br0" timeOffset="109342.7509">15187 16356 686,'0'0'734,"-9"-11"-148,9 11-108,-9-11 275,9 11-449,0 0-31,0 0-59,-4-8-24,4 8-31,0 0-26,14-2-41,-14 2-4,20 0-31,-7-2 3,6 2-22,-1-2 4,7-1-15,0 1 2,3-3-17,5-2 9,1-1-17,6-1 3,-3-5-32,3-2-7,-2 0-19,2-4-6,-3-2 12,-1 1 7,-4 1 17,-1-1 45,-8 5 38,-2 0 32,-3 4 25,8-7 128,-14 11-149,-4 4-14,-8 4 6,0 0 20,12 1 15,-12-1-5,1 13-15,-2-1-22,-1 3-13,0 2-10,-1 0-12,2 2-10,0 0-29,-1 1-1,6 19-144,0-18-25,-1 1-46,1-5-94,-2 2-114,2-2-95,0-1-95,-1 0-127,1 0-281,0-3-618</inkml:trace>
  <inkml:trace contextRef="#ctx0" brushRef="#br0" timeOffset="110173.7548">11629 17188 693,'-20'-9'1062,"11"5"-603,-1 0-86,-1 1-43,-2-1-69,-4 2-27,0 1-47,-4 1 18,-4 2-40,0 3 22,-6 2-15,1 4-29,-7 2-17,3 5 2,3 1-20,-29 23 64,34-21-106,6-1 3,4-1-29,3-2 8,3 0-22,4-5 15,2 3-23,4-15 16,1 21-20,6-13 12,4 0-18,3-3-1,4-2-18,1-5-27,33-5-64,-21-3 57,5-4 1,-2-2-9,0 0 11,-2-1 8,-6 2 12,-3-1 4,-4 5 11,-2 1 8,-2 2 8,-4 0 0,0 1 3,-2 3-7,-9 4 4,0 0 12,14 0 2,-14 0 0,2 11-1,-2-11-2,-2 18-1,0-6-7,0 1-4,0 1 0,1 3-2,-1-1-4,2 0-56,-1 0-61,2-1-61,-1-1-67,5 15-437,-2-17 276,1-3-72,3 0-15,-2-3-317,3-1-339</inkml:trace>
  <inkml:trace contextRef="#ctx0" brushRef="#br0" timeOffset="110411.7436">11690 17508 768,'20'-10'1143,"-11"5"-642,0-2-58,2 2-32,3-3-24,0 1-28,1-1-3,-1 1-65,4-2-48,2 3-47,-2 0-41,4-1-30,1 3-27,-1-1-19,1 0-34,26-1-113,-24 2-45,0 3-69,2-2-86,-7 2-74,3 1-45,1-3-82,-2 1-45,-2 1-502,1 0-624</inkml:trace>
  <inkml:trace contextRef="#ctx0" brushRef="#br0" timeOffset="110603.7449">12344 17373 15,'14'0'673,"-14"0"-128,0 0-90,15 0-56,-15 0-44,0 0-49,0 0-8,14 0-47,-14 0-1,0 0-42,0 0 22,11 1-13,-11-1-27,0 0-16,18 3-25,-18-3-22,13 2-22,-1-4-20,1 2-17,1-3-13,1 1-11,4-2-9,3-2-11,0 0-30,1 0-15,0-1-16,1 0-21,16-10-134,-19 5 41,-6 1-4,1-1 1,-5 2 45,-2 0 9,-2 2 23,-7 8 14,5-14 25,-5 14 32,-7-8 50,7 8 11,-16-1 38,5 2 14,-3 4 1,-20 12 99,16-5-110,-1 3-16,0 3-10,4 0-17,1 0-2,5 0-16,5-1 8,0 0-25,4 0 9,4 0-42,5 2-32,1-2-65,9 2-30,4-2-33,39 12-320,-24-17 164,5-3-92,4 2-76,1-5-429,1-1-502</inkml:trace>
  <inkml:trace contextRef="#ctx0" brushRef="#br0" timeOffset="111083.7511">14010 17343 381,'4'-10'1046,"1"2"-257,-5 8-191,4-11-129,-4 11-97,4-9-78,-4 9-57,0 0-37,0 0 10,0 0-9,5 14-20,-4-4-27,0 18 87,1-11-143,0 3-29,-2 0 7,5 2-32,-5 1-4,2-4-8,0 5-4,-1 0-1,-1-2-13,2-2-31,0-1-43,-2-2-26,0 0-38,0-2-17,0 9-227,0-24 186,0 17-15,0-17-25,0 0-2,-2 10 18,2-10 22,0 0 34,-7-11 16,7 11 23,-5-21 12,3 4 22,0-2-11,2-7 23,2-6 3,10-41 33,-2 34 77,3 1 61,-1 6 35,1 3 26,1 4-32,0 2 3,4 3-38,-5 4 20,5 4 1,-1 2-8,-2 5-7,0 3-9,1 2-17,-3 2-8,12 11 81,-15-4-72,-2 3 3,-3-1-3,-3 2 6,-2 0-2,-4 1-15,0 0 8,-6 1-30,1 2 5,0-1-32,-1-3-24,0-1-67,1 0-50,3-3-89,-7 6-373,13-15 196,-2 10-60,2-10-109,0 0-413,12 6-554</inkml:trace>
  <inkml:trace contextRef="#ctx0" brushRef="#br0" timeOffset="111409.7482">14587 17288 359,'9'-6'591,"-9"6"-95,7-12-39,-7 12-11,0 0-21,-5-8-41,-11 12 330,5 0-425,-2 3-41,-3 4-49,0 0-30,-2 2-36,0 0-22,5 2-5,-2-2-31,3 2-3,3-2-27,1 0 7,0-2-24,4-1 13,4-10-26,-3 27 27,3-27-15,7 12-30,-7-12 10,14 9-48,-14-9 10,23 1-27,-8-2-5,0-3-7,3-1-4,1-3 13,1-1 5,0-2 5,0-1 16,-2 2 27,13-10 41,-19 13-13,1 2-2,-4 1 4,-9 4 19,14-3 14,-14 3 9,7 4-12,-7-4-10,4 10-7,-4-10-9,2 15-2,-2-15-6,2 19-13,-2-19 23,9 29-73,-8-19-39,3-1-35,2-1-55,1-1-55,0-2-52,3 0-31,0-1-30,4-1 5,-1-2-47,2-1 85,4-3-11,5 0-27,0-4-68,3-2-158</inkml:trace>
  <inkml:trace contextRef="#ctx0" brushRef="#br0" timeOffset="111598.7441">15256 17173 233,'27'-26'580,"-2"2"-25,-5 7-26,-4 1-51,-2 3-89,-4 3-29,-2 3-9,-8 7-14,11-3-14,-11 3-55,0 0-39,0 15-28,-2-3-31,-1 2-19,-1 3-6,-2 3-17,3 1-27,0 1-25,1-2-3,2-1-12,0 3-12,2 18 36,0-20-119,0-3-36,0 3-88,-1-5-83,2 2-99,-1-2-80,-1 0-138,-1-2-126,-1-1-365,-4 1-668</inkml:trace>
  <inkml:trace contextRef="#ctx0" brushRef="#br0" timeOffset="112369.7457">11577 18116 21,'0'0'604,"0"0"-161,-10-6-78,5 1 286,5 5-362,-8-8-29,8 8-14,-10-9-23,10 9-24,-9-10-24,9 10-31,-13-9-18,4 4-11,9 5-13,-18-6-1,4 5 7,1 2-3,-3 3 36,-22 9 63,15 0-123,-1 1 19,3 3-42,-2 2 28,1-1-23,5 1-14,-1 3-2,4 0-6,3-4-6,2 2-7,4-3-27,1-1 24,4-2-25,2-2 19,11 9-6,-1-12-13,1-6 9,4 0-33,1-3 19,3-3-32,3-4 18,3-2 3,-1-4 7,1-1-19,-3 2 27,1-5-11,-2 5 15,-8 0-20,1 1 44,7-5 13,-12 9-37,-4 3 19,-7 4-28,10-4 34,-10 4-24,0 0 22,10 11-26,-10-11 18,0 15 0,0-15 1,-2 23-4,2-10-5,-2 0-34,2 0-17,2 1-69,0 1-11,-2 1-84,3-2-59,-1-3-26,2-2-49,2 1 8,0-3-93,2-1-16,-8-6-426,16 6-414</inkml:trace>
  <inkml:trace contextRef="#ctx0" brushRef="#br0" timeOffset="112626.751">11734 18378 471,'10'-6'670,"-1"1"-98,-9 5-38,14-9-111,-8 5-13,3-2-37,-1 0-24,2 1-36,0 1-51,3-1-43,2 2-35,19-5 103,-14 4-185,2 0-21,3 1-12,2 1-21,-1-1-30,1 1-55,1 0-43,-2 0-58,2 1-91,-3-2-56,4 3-47,-4-2-49,2-1-67,0-1-57,22-5-1844</inkml:trace>
  <inkml:trace contextRef="#ctx0" brushRef="#br0" timeOffset="112843.7507">12675 17823 519,'4'-10'614,"-4"10"-127,0 0-59,0 0-33,0 0-3,0 0-71,-12 9 6,8 3-66,-4 7 1,1 1-84,-3 6 0,2 2-73,-1 0 8,-1 2-53,1 0 20,1 0-60,1 1-2,-2-1-74,4 0-55,-3-3-50,3-5-62,-1 0-47,-2 0-39,3-3-54,-1 1-22,-3-2-519</inkml:trace>
  <inkml:trace contextRef="#ctx0" brushRef="#br0" timeOffset="112894.7478">12321 18357 384,'-10'-3'1530,"10"3"-976,0 0-151,-7-9-50,7 9-89,0 0-8,9-10-67,-1 5-15,4-2-68,4 2 24,4-3-62,4 3 2,3-2-98,1 0-53,-2 1-97,33-5-419,-32 6 117,-5 1-495,5 1-566</inkml:trace>
  <inkml:trace contextRef="#ctx0" brushRef="#br0" timeOffset="113598.756">14368 18174 827,'0'0'819,"8"-10"-207,-8 10-128,0 0-132,9-8-41,-9 8-93,0 0 8,6 8-38,-6-8 15,-4 30 105,4-15-176,-2 3-5,-1 5-16,-1 1-31,2 2 0,-3 4-28,0 1 11,1-2-29,0 2 15,-1-1-30,-1-2 2,1 0-5,0-5 0,-1-1-6,-3 15 3,6-22-9,-1-1 2,-1-4 2,2 2 2,3-12-15,-6 12-18,6-12-36,0 0-42,0 0-14,4-12-12,1-1-8,2-8-38,4-3-51,-2-5-60,22-42-403,-12 31 396,1 1 89,0 0 108,3 2 100,-3 5 96,0 2 30,-2 7-5,0 3-11,0 2-17,-2 6 5,-3 4 4,-2 3 1,1 4 0,-12 1-13,21 4-3,-13-1 23,-2 6-50,-1-2 10,-1 3-31,-1 1 41,-3 0-27,0-11 26,-3 21-47,1-10 37,-4-2-39,3 2 37,-3-2-61,3-2 53,3-7-40,-11 19 43,11-19-47,0 0-78,0 0-25,0 0-73,6 10-27,-6-10-36,17-7-88,-1 1-44,1-2-53,4-1 26,-1 0-94,0-3-299,7 0-284</inkml:trace>
  <inkml:trace contextRef="#ctx0" brushRef="#br0" timeOffset="113832.7482">14919 18199 1212,'20'-7'327,"-4"0"-30,-2 2-36,0 0-21,-3 3-14,-2-2 1,-9 4 18,17-5 2,-17 5 5,0 0 18,0 0-65,14 6 150,-14-6-203,0 0-64,-2 14 15,2-14-49,2 11 29,-2-11-36,4 11 13,3-3-12,-7-8-6,11 13-10,-4-9-22,3 1-38,-1 0-76,1-2-100,9 6-450,-10-5 177,-3-1-91,-6-3-387,10 9-537</inkml:trace>
  <inkml:trace contextRef="#ctx0" brushRef="#br0" timeOffset="114652.2842">11690 18827 275,'0'0'552,"0"0"-127,0 0-82,0 0-48,0 0-34,0 0-38,0-5 133,0 5-212,2-9-16,-2 9-17,0 0 7,0 0 0,0 0 6,0 0 1,0 0 6,0 0-13,0 0-13,-6-10-5,6 10 3,-11-1 1,11 1-1,-37 9 71,19-1-83,0 3-11,1 0-7,-1 2-1,-1 4-12,1-3-9,3 0 17,1 0-39,2 1 12,3-3-36,1 0 29,0 0-32,6-2 29,2-10-35,2 24-10,6-19 10,0-1-65,7-4-18,-2 0-17,5-4-8,2-1-2,2-2-2,0-4 15,2 0 31,-5-1 18,0 2 27,-5-2 40,-1 5 29,-2-2 6,8-4 55,-19 13-66,11-8-7,-11 8-1,0 0-4,0 0-4,0 0-4,10 8-8,-10-8 0,0 12-4,0-12-13,5 16-30,-5-16-43,5 18-34,-5-18-59,11 17-317,-11-17 229,10 8-34,-2 0 30,-8-8-59,13 7 87,-13-7 4,17 5 78,-17-5 13,15 4 144,-15-4 10,15 1 108,-15-1 45,13 0 31,-13 0 24,13 0 33,-13 0 8,19-4-15,-19 4 4,23-5-19,-10 3-17,3-4-57,-2 2-31,5 0-29,0 0-28,3 0-43,-2 4-47,4-4-43,2 1-73,-2 0-40,30-8-304,-28 5 215,5-1 19,-5 5-45,4-8 67,-3-1-59,2-3 29,-2-2-7,2-4-15,1-4-226,-4-3 2</inkml:trace>
  <inkml:trace contextRef="#ctx0" brushRef="#br0" timeOffset="114883.2813">12654 18552 1539,'0'0'257,"-18"8"-14,9-2 9,9-6-7,-13 11 8,6-5-11,-2 1-13,2 1-29,-2 2-21,4 1-28,-3 2-24,3 0-24,-1 2-9,1-1-20,0 17 40,7-14-71,-2 0-5,3 0-1,0 0-1,5 4-6,-3-1 12,1 2-3,1-3-4,0 3-19,0-2 40,-1 3 46,-5 2-37,1 0 28,-2 0-27,-3-1 17</inkml:trace>
  <inkml:trace contextRef="#ctx0" brushRef="#br0" timeOffset="115333.2852">14558 18892 782,'0'0'878,"0"0"-185,0 0-145,0-11-100,0 11-85,0 0-86,0 0-48,-6 8-48,6-8-8,-6 14-21,6-14-22,-4 20-4,1-8-57,-1 5-1,2 0-14,-2 2 10,-1 1-67</inkml:trace>
  <inkml:trace contextRef="#ctx0" brushRef="#br0" timeOffset="115557.2853">14536 19006 3891,'28'-31'-61,"-15"18"59,1 3 5,-2 1 38,2 3-22,-4 3 34,-10 3-12,21-3 35,-21 3-2,15 7-7,-15-7-4,8 11 5,-8-11-4,1 15 0,-4-6 3,-7 6 101,4-8-125,-4 1 32,1-1-64,0 0 43,1-1-72,8-6-20</inkml:trace>
  <inkml:trace contextRef="#ctx0" brushRef="#br0" timeOffset="116092.287">15130 18819 478,'0'0'654,"0"0"-142,0 0-57,0 0-74,-13 6-5,-3 3 276,8-2-396,-2 1-47,0 3-50,0-2-32,1 2-20,0 6-31,0-8-24,3 4-4,-1-2-4,1 1-5,1-5-13,0 4-15,1-2-24,4-9-18,-6 21-75,6-21 36,-3 11-3,3-11-21,0 0-20,0 0-21,0 0-17,11 2 8,-11-2 14,9-6 27,-2 0 28,-7 6 23,11-11 44,-11 11 32,12-10 14,-1 1 79,-11 9-23,10-6-14,-10 6 33,12-8-9,-12 8-12,10-7-14,-10 7-16,10-3-10,-10 3-9,13-2-5,-13 2-17,12 0-6,-12 0 12,17 2-5,-1-1 20,-16-1-10,23-1-9,-23 1 5,25-2 0,-10 0 7,4-2 7,1-1 10,0 5 10,0-1 6,4 1 5,-2 0-2,0 0-4,2 3-1,-2-1-6,-1 3-6,-2-4-9,-2 3-13,-3 1 6,-2 0-18,1-1 2,-3 0-6,1 0 4,-2 1-5,-2-1-12,-7-4-36,16 7-101,-16-7-90,9 5-107,-9-5-95,0 0-1314,9 10-167</inkml:trace>
  <inkml:trace contextRef="#ctx0" brushRef="#br0" timeOffset="117430.2818">13801 13247 479,'0'0'508,"0"0"-88,0-13-59,0 13-26,0 0 267,2-9-322,-2 9-65,0 0 38,0 0-78,2-10 39,-2 10-79,0 0 29,0 0-70,0 0 33,0 0-81,4-10 32,-4 10-70,0 0 41,0 0-61,0 0 33,-4 14 11,4-14-49,-4 18 42,2-9-43,-2 1 46,0 2-54,2-1 50,-1 1-46,-1-2 53,2 1-51,-2 1 49,4 0-58,-5-2 59,5 2-51,-4 7-63,4-19 16,-5 19-36,5-19-51,-2 16-42,2-16-33,-3 14-25,3-14 2,-2 10 22,2-10-7,0 0-47,0 0-79,0 0-311,0 0-183</inkml:trace>
  <inkml:trace contextRef="#ctx0" brushRef="#br0" timeOffset="117669.2867">13825 13055 537,'-3'-14'425,"3"14"-44,0 0-150,-8-10 9,8 10-106,0 0 27,0 0-89,0 0 47,-13 0-92,13 0 35,0 0-89,0 0 7,2 12 38,-2-12-55,0 0 62,11 3-57,-11-3 57,16-3-53,-7 1 59,1-3-61,2-1 63,-1 0-79,0-2 77,1 1 4,-5 0 13,1 2-4,6-8 24,-14 13-73,9-8-63,-9 8-71,8-5-34,-8 5-8,0 0-9,0 0-32,0 0-264,0 0 24</inkml:trace>
  <inkml:trace contextRef="#ctx0" brushRef="#br0" timeOffset="117958.2869">14140 13040 1076,'-4'11'377,"4"-11"-25,-13 12-43,5-4-41,-1-2-39,0 1-46,2 2-31,-2-1-30,1-1-29,2 1-19,0 2-13,3-1-12,1 1-7,0 1-13,2-11 1,4 19-6,-1-9-5,3 1-4,2-2-2,2-1 0,-3 2-5,0-1-6,3-2 20,-4 1 3,0-1 4,-1 0 6,2 0 9,-7-7 16,7 12 5,-3 0 100,-4-12-64,0 12 4,0-12 7,-4 12-51,4-12 35,-12 13-68,7-6 41,-3-2-61,8-5 24,-9 10-96,9-10 12,-10 8-53,10-8-53,0 0-58,-4 4-502,4-4 245,7-5-411,3-4-442</inkml:trace>
  <inkml:trace contextRef="#ctx0" brushRef="#br0" timeOffset="118193.2844">14688 12889 78,'11'-7'740,"0"1"-213,-11 6-132,11-7-88,-11 7-62,0 0-59,5 9 136,-5-9-187,-4 18-23,-1-6-64,-1 2 45,1 3-68,0 2 45,-1 1-13,-1 2-13,1-3-9,0 2-4,-1 0-9,1-1-38,2-2-39,0-3-29,-3 16-171,2-17 78,0-3-20,1-2 8,0 1-31,-1-2-9,5-8-30,-14 11 25,14-11-255,-11 2 22</inkml:trace>
  <inkml:trace contextRef="#ctx0" brushRef="#br0" timeOffset="119152.2776">14498 13164 357,'-12'-8'391,"3"2"69,0 1-98,2 0 19,7 5-96,-14-7 16,14 7-91,-12-8 26,12 8-88,-10-7 18,10 7-82,-7-4 29,7 4 10,0 0-107,3-10 45,-3 10-60,18-6 38,-7 2-53,7-1 42,0 0-63,6 0 41,5-2-65,1 0 60,3-3-67,1 3 63,4-3-51,-2 1 57,32-13-69,-35 12 24,-1-1 7,-3 0 9,-2 0 7,-4 2 6,-2 0 16,-1 0 25,-6 1 47,1 1 15,-4 2 6,0-2-8,-2 2-13,0 0-17,-9 5-12,20-12 19,-20 12-51,8-5-19,-8 5 8,0 0-2,0 0-1,0 0-3,0 0 1,0 0-50,-1 15 57,-4-5-54,-2-1 58,0 2-50,-1 2 63,-1 0-57,-11 21 25,11-15 31,-1-2 4,-1 2-8,2-2-2,0-1-4,0-2-1,3 0-1,-1 0 1,1-2-1,1-3 1,0 0-5,2 0 0,-1-1 0,4-8 10,-8 16 17,8-16-15,0 0-4,-3 10 0,3-10-2,0 0-5,11-4 0,-11 4-56,15-8 64,-15 8-53,13-10 59,-7 5-58,-6 5 56,14-8-56,-14 8 55,12-9-48,-12 9-17,0 0 54,9-4-53,-9 4 57,0 0-53,0 0 61,8 5-1,-8-5-3,0 0-1,2 11-7,-2-11 3,0 0-3,3 10-1,-3-10 1,4 7 2,-4-7-2,0 0 2,6 9 2,-6-9 1,7 6 2,-7-6-1,13 0-1,-13 0-3,14-2 1,-14 2-54,18-6 63,-18 6-51,15-7 59,-7 2-56,7-5 44,-15 10 16,14-8-52,-14 8 48,9-6-62,-9 6 51,0 0-61,10-7 54,-10 7-55,0 0 59,0 0-52,10 5 56,-10-5-54,0 0 55,2 11-4,-2-11 11,3 10-16,-3-10-5,0 0-3,4 10 0,-4-10-3,0 0 2,7 7 7,-7-7-7,11 2-16,-11-2-22,17-2 0,-7-1-7,3 2 4,0-3 8,9-1-14,-11 2 24,0 1 1,-11 2 4,16-1-9,-16 1 4,15-3 2,-15 3 3,12-2 3,-12 2 4,0 0 2,16-2 3,-16 2 0,0 0 4,0 0-10,6-1-58,9-1 17,-15 2-6,0 0-20,0 0-28,17 0-30,-17 0-56,0 0 16,16-2-13,-16 2-3,13-4 16,-13 4 25,17-4 31,-7 0 28,0 1 22,9-5 17,-10 4 95,0 0 52,0-1-7,-1 0 90,0 0-50,0 0 74,0 0-51,-1-2 52,-7 7-45,10-8 59,-10 8-68,11-6 30,-11 6-86,8-4 28,-8 4 25,0 0-85,0 0 46,0 0-53,8 8 74,-8-8-49,-3 10 36,3-10-74,-3 12 37,3-12-62,-2 11 48,2-11-48,-3 14 40,3-14-50,-5 18 44,-1 0-13,4-9-118,2-9-15,-4 17-60,4-17-57,-4 13-57,4-13-61,-4 11-64,4-11-44,0 0-336,-4 10-294</inkml:trace>
  <inkml:trace contextRef="#ctx0" brushRef="#br0" timeOffset="119398.2809">15592 12909 831,'7'-23'1041,"-7"23"-730,7-17-136,-7 17-123,5-10-57,-5 10-33,0 0-28,10-4-63,-10 4-84,11 7-52,-4-2-265,-1 2-33</inkml:trace>
  <inkml:trace contextRef="#ctx0" brushRef="#br0" timeOffset="119620.2759">16004 12987 1,'0'0'681,"10"-4"-235,-10 4-12,0 0-91,0 0 46,-15-1-84,15 1 34,-19 3-79,8-1 17,-3 3-84,-1 0-51,1 1-27,-1 0 25,-12 9 32,17-8-135,0 2 35,1-3-59,4 2 44,0-1-56,5-7 53,-2 11-57,2-11 46,9 8-58,-9-8 38,21 4-33,-10-2 46,4-2-53,0-2 47,0 2-52,-1 0-1,0 0-33,-1 0 5,-2 3-73,1 2 52,-3 1-56,-3 4 18,0 3-50,-6 0-66,0 3-66,-5 5-67,0 1-28,-2 0-420,-2 4-333</inkml:trace>
  <inkml:trace contextRef="#ctx0" brushRef="#br0" timeOffset="120706.4667">12922 13798 805,'11'-4'618,"0"-1"-261,-11 5-144,16-5-229,-16 5-132,13-5-85,-13 5-268,12-6 7</inkml:trace>
  <inkml:trace contextRef="#ctx0" brushRef="#br0" timeOffset="121787.4578">10947 15105 348,'-6'3'772,"6"-3"-519,-10 4-102,10-4-9,0 0-53,0 0 15,0 0-55,-9 3 21,9-3-48,0 0-5,0 0-71,0 0-31,0 0-53,0 0-52,0 0-296</inkml:trace>
  <inkml:trace contextRef="#ctx0" brushRef="#br0" timeOffset="122099.4687">13450 15412 135,'0'0'349,"0"0"-75,0 0 85,10 3-242,-10-3 0,0 0-44,0 0 7,0 0-44,0 0-15,14 4-80,-14-4-75,0 0-299,0 0 99</inkml:trace>
  <inkml:trace contextRef="#ctx0" brushRef="#br0" timeOffset="122685.4559">11119 16402 603,'0'0'482,"0"0"-110,0 0-82,0 0 120,3-8-266,-3 8-37,0 0-13,0 0-29,0 0-34,0 0-38,0 0-61,0 0-61,0 0-39,0 0-38,11-4-86,-11 4-248,0 0-47</inkml:trace>
  <inkml:trace contextRef="#ctx0" brushRef="#br0" timeOffset="123038.4581">12784 16456 320,'0'0'432,"0"0"-174,0 0-116,0 0-34,0 0-52,0 0 11,0 0-35,9 4 13,-9-4-29,0 0 21,0 0-58,0 0-40,8 5-71,-8-5-280,0 0 126</inkml:trace>
  <inkml:trace contextRef="#ctx0" brushRef="#br0" timeOffset="124659.4647">16585 13832 707,'0'0'511,"0"0"-43,-12 2-110,12-2 20,0 0-84,0 0 57,-16-2-39,16 2 55,0 0-56,-11-3-25,11 3-40,0 0-24,-14-4-28,14 4-15,-12-4-20,12 4-24,0 0-27,-6-3 40,6 3-99,-9-4-9,9 4-6,12-1-5,-1 0-9,9-1-2,8 0-6,8-1-1,13-1-5,3 1-18,3 1 19,4-1-1,1 1-3,2 2 0,57-2-79,-62 4-32,-5-2-49,-4 2-74,-9-1-78,-8 1-24,-4 0-137,-2-1-18,-4 1 6,-2 0 64,-2-1 14,-17-1-383,24 0-309</inkml:trace>
  <inkml:trace contextRef="#ctx0" brushRef="#br0" timeOffset="125064.4601">17711 13551 533,'0'0'743,"11"-8"-142,-11 8-188,0 0-50,0 0-127,11 5 2,-11-5-97,2 15 24,-1 12 108,-2-10-175,1 2-13,-1 2 34,0 2-75,-1 0 42,1-2-57,0-2 40,-1-1-52,1 1 51,-1-3-52,0-1 66,0-3-31,0 0 73,0-3-16,-4 4 167,6-13-143,-8 7-31,8-7-21,-7-7-16,7 7-9,-8-16-11,5 2-27,3-3-3,0-2-14,4-3 0,0 1 18,2-1-24,1 5 18,0-2-26,5 4 21,-1 1-28,2 4 24,-2 0-29,2 4 25,1 1-27,-3 2 21,2 5-26,-2 0 43,-2 2-34,2 0 4,-3 4 5,-3 1 6,-1 0 23,-2 1 16,-7 14 40,1-12-31,-3 1-8,-1-1-2,-2-1-23,1-1 19,-2-1-7,0 1-47,-1-3-29,1-1-47,2-1-72,9-5-39,-15 7-173,15-7-87,0 0-76,-15-12-2437</inkml:trace>
  <inkml:trace contextRef="#ctx0" brushRef="#br0" timeOffset="125397.3861">18056 13498 549,'12'-5'621,"-2"2"-158,-10 3-70,14 1 5,-14-1 5,7 13-77,-7-13 1,2 21-102,-2-9 50,-2 5-28,0 0-35,-2 7-28,-2 22 129,3-24-195,-1 2-6,2-2-41,-3-5 5,2 2-42,2-2 21,-1-3-29,0-2 12,1-1-19,0-1 13,1-10-15,-3 17 18,3-17-16,-1 11 11,1-11-13,0 0-25,0 0-6,-3-8 1,3 8-17,0-24-5,0 7 7,2-1 4,0-6 21,1-1-19,2 3 26,0-4-28,1 3 49,0-1 4,2 2 33,10-19 76,-9 22-74,2 0-2,3 2-14,1-1-4,2 3-14,-3 2-4,2-1-11,-1 3-3,3 1-2,-2 1-14,3 0-38,1 1-34,-3 3-81,1 0-34,16 1-484,-20 4 285,0 2-39,-3 3-29,-1 1-15,-4 0-81,0 4-253,-6-10-339</inkml:trace>
  <inkml:trace contextRef="#ctx0" brushRef="#br0" timeOffset="125641.3869">18355 13552 532,'-15'14'455,"2"-1"39,1-3-76,1-1 42,1 2-100,-1-5 47,5 1-60,-1 0-12,7-7-19,-10 8-42,10-8-54,-6 6-42,6-6-36,0 0-27,10 4-44,8-8-148,-3 2-91,1-2-100,4-2-23,3 0-57,5-4-90,0 1 17,2-2 58,4-4 55,1-1 53,-2 1 16,-1-2 41,1 0 7,-1 0-299,0-1 22</inkml:trace>
  <inkml:trace contextRef="#ctx0" brushRef="#br0" timeOffset="125894.3863">18785 13422 802,'10'-6'615,"-2"-1"-87,-8 7-98,9-9-92,-9 9-101,0 0 23,0 0-63,-12-3 78,2 7-18,-4 0 30,-1 4-70,-19 11 134,18-8-214,-1 0-47,5-1 4,1 2-40,4-2 11,-1 3-32,2-1-6,3 2 0,2-3-4,4 4-2,0 0-3,5-1-4,2 3-9,0-2 2,16 16 4,-14-16-6,0 0-3,-2-4-6,-2 2 0,0-2-3,-2-3 1,-2 2 3,-4-10 3,3 17 2,-3-17 2,-5 16-11,-2-8-26,0-2-33,-3 0-46,-12 2-289,8-4 41,3-2-66,11-2-81,-22 3-54,12-6-360,0-1-493</inkml:trace>
  <inkml:trace contextRef="#ctx0" brushRef="#br0" timeOffset="126126.3853">19189 13472 112,'19'-10'961,"-4"-2"-165,1 3-174,-3 1-70,2 0-103,-5 1-17,-1 1-57,0 0-54,-1 1-72,-8 5-41,10-2-54,-10 2 0,1 19 203,-6-5-204,-3 4-42,-1 8-20,-4 1-4,-4 4-5,-2 4-15,0 1-13,0-2-13,-1 2 2,-1 0-3,-1 0-5,-1 1-27,3-4-35,-1-3-65,-12 26-203,19-33 91,5-5-13,-1 0-168,3-4 5,2 1-24,3-6-44,2-9-62,2 14-10,-2-14-442,11 5-547</inkml:trace>
  <inkml:trace contextRef="#ctx0" brushRef="#br0" timeOffset="126446.3834">19363 13667 468,'13'-12'956,"0"3"-292,-3-1-106,-2 5-175,-8 5 237,15 3-381,-15-3-8,1 14-39,-1-2-66,0 3 7,-1 1-23,-2 2-22,-1 3-8,1 0-26,-1 1 13,1-1-38,-1-3 27,2 0-45,-2-3 33,-4 15-3,6-19-40,-2 0 30,0-3-25,4-8 25,-6 13-26,6-13 32,-8 7-30,8-7 22,0 0-33,-10-9 7,10 9-17,-2-19-11,2 5 17,3 2-15,-1-5 41,2 0-3,-2 1 25,2 2 16,-1-2 9,3-2-154,8-8-194,2 3 171,3 3 82,-1 0 71,-3 5-48,-1 3 37,1 1-46,-2 3 45,2 3-47,15 1 19,-17 4 18,3 4-34,-3 4 17,0-2-2,-3 5 12,-1 0 2,-3 2 3,-1-2 2,-4 2 20,-2-1 25,-5 3-15,-2-2 6,-2 0-7,-4 1-6,-16 11 21,13-15-41,0 1-17,1-2-33,3-3-51,-1-1-87,1 0-59,3-3-173,10-2-81,-17 0-94,17 0-54,-13-6-268,13 6-455</inkml:trace>
  <inkml:trace contextRef="#ctx0" brushRef="#br0" timeOffset="126797.385">19733 13605 39,'10'-3'754,"-10"3"-208,16 3-49,-16-3-100,12 10-14,-7 0-103,-1 1 37,-3 1-71,0 5-3,-1 1-11,-1 0-37,0 2-19,-5 25 111,2-24-204,0 0 24,-1 1-50,1-5 22,0 1-41,-1-3 22,-1-1-36,2-1 24,-1-2-30,0 0 26,0-5-26,0 0 33,5-6-32,-10 8 25,10-8 9,-11-3-39,11 3-22,-3-16-146,3 3 59,2-4-43,2-4 17,2-4-13,6-3 55,-2 0-34,4-4 73,2-1-30,-3 9 91,2-1-24,2 1 48,20-20 26,-19 25-48,4 0 69,-2 0-38,0 2 42,0 1-45,-3 5 18,1-1-40,-1 0 19,-4 5-39,0-1 13,0 1-88,-2 2-24,-11 5-119,17-2 0,-17 2-80,12 2-103,-12-2-132,5 10-489,-5-10-618</inkml:trace>
  <inkml:trace contextRef="#ctx0" brushRef="#br0" timeOffset="127202.3835">19823 13740 839,'-7'6'642,"1"-1"-77,6-5-155,-9 8-14,9-8-70,0 0-30,0 0-51,0 0 100,17-2-251,-17 2-78,24-6-91,-9 2-31,4-1-106,4-2-15,0 0-84,7-3 12,0 0-12,4-5 12,2-1-8,0-1 4,0-2 22,-2-1 85,37-21 201,-38 20 131,0 1 72,-8 6 58,-1-3 58,-5 7 24,-2 0 3,-4 1-65,0 1 30,-3 1-78,-10 7 19,10-6-30,-10 6 47,0 0-35,0 0 5,-25 11 168,12-1-239,1-1-25,-2 1-25,0 3-19,1 1-19,2 0-15,1 1-26,1 0 2,2 0-2,1 1-12,2 0 9,3 2 19,2 1 12,3 3 4,11 24 179,-3-20-137,-1-1 1,1-1-40,-5-2 4,2-3-35,-3 3 9,-2-1-26,-4-3 19,-4 4-29,-10 2 15,-9 4-86,-12-1-125,-13 4-138,-9-2-181,-75 29-970,57-33-88,-3-2-1192</inkml:trace>
  <inkml:trace contextRef="#ctx0" brushRef="#br0" timeOffset="130571.4443">18744 13326 148,'8'-14'830,"-8"14"-226,4-11-132,-4 11-103,4-10-86,-4 10-56,2-11-44,-2 11-34,0-12-6,0 12-2,-3-14 1,-1 4-62,-1 0 37,-4-2-69,-2-2 36,-4-1-59,-6-2 77,-3 2-52,-42-25 61,28 20-51,-5 3-61,0-1 44,-2 2-57,0 1 42,1 2-49,2 0 43,2 4-46,6 0 40,0 4-52,0 3 48,2 2-51,-2 3 47,-7 7-70,-49 29 22,41-8 50,1 5-2,1 5-4,4 4-35,-2 5 8,1 8-3,0 0 5,4 3 2,3 3-38,4-3 57,5 2 0,6-6-2,4-2 0,9-7 10,8 42 6,7-48-9,5-3 9,5-2 9,4-3-4,4-5-3,4-2 3,4-3-4,5-5 10,4-4-7,5-2-1,5-6-3,5-2-2,2-2-2,2-6 0,69-13 8,-61 1-4,-2-6-4,-3-3 1,-1-5-3,-4-3-45,-1-5 36,-5-4-36,-3-4 54,-6-3-55,-3-1 57,-9-1 78,-6 1 32,-9 8-54,-7-1 12,-9-43-163,-11 44 14,-9 6-16,-8 4-98,-13-1-30,-11 8-96,-9 7-107,-5 9-78,-7 4-428,-6 6-485</inkml:trace>
  <inkml:trace contextRef="#ctx0" brushRef="#br0" timeOffset="131699.4359">9516 14093 589,'0'0'530,"0"0"-158,4 14-60,-4-14-79,2 12-30,-2-12-62,5 13-19,1-6-40,-1 0 7,-5-7-10,16 10 25,-5-6-18,7-2 13,1-2-27,9-6 4,7 0-22,10-7 3,56-26 19,-44 15-48,1-4 8,-1 0 5,0-3-5,-5-1 20,-2 3-6,-10 5-56,-4 4 50,-4 2-12,-9 4-32,-3 1-99,-1 6-47,-5 2-11,-2 5-30,6 5-371,-11 2 166,-4 3-290,1 7-189</inkml:trace>
  <inkml:trace contextRef="#ctx0" brushRef="#br0" timeOffset="132325.4419">9204 15271 35,'0'0'169,"0"0"-76,0 0-46,-2-12-15,2 12-12,0 0 1,0 0-12,0 0 9,0 0-10,0 0-1,0 0-5,0 0 5,7-5-2,-7 5 0,0 0-5,0 0 2,0 0-4,0 0-47,0 0-91,0 0 41</inkml:trace>
  <inkml:trace contextRef="#ctx0" brushRef="#br0" timeOffset="133213.439">9352 13980 618,'0'0'261,"0"0"-1,-8-5-53,8 5 2,0 0-64,-6-10-24,6 10-32,0 0-8,-2-14 3,2 14 3,3-13 29,-3 13 4,4-12 1,-4 12-19,5-14 35,-5 14-89,0 0-11,0 0-9,0 0-6,10 8 16,-10-8-14,4 20 21,-3-5-23,0 2 12,3 0-18,-3 4 15,2 1-13,-1-1 12,2-4-19,4 21 24,-2-19-9,3-2-5,-2-3 33,2-3-5,4 2 16,0-5-12,4-3 14,2 0-20,9-5 4,8-5-21,9-5 8,12-9-15,4-2 5,-1-7-14,66-39 18,-63 31-21,-2 1 9,-2 0-50,-4 5 58,-6 1-56,-10 10 54,-5-1-19,-7 6-73,-3 1-77,-4 3-63,-2 4-40,-3 1-26,0 1-37,-2 3-55,-1-1-341,0 4-212</inkml:trace>
  <inkml:trace contextRef="#ctx0" brushRef="#br0" timeOffset="134398.4379">9367 15057 72,'0'0'513,"0"0"-166,-9-7-19,9 7-72,0 0 12,0 0-22,0 0 205,-5-8-278,5 8-43,0 0-16,0 0-47,0 0 1,0 0-27,0 0 3,0 0-26,0 0 7,2 12-17,2-4 13,-1 4-17,3 0 14,0 2-18,7 19 15,-4-15-13,0 1 21,-2-2 3,2 0 17,2-2-8,0-1 26,-1-2 8,2-1 23,5-1-7,1-6 5,4-3-17,6-2-8,8-6-10,8-6-6,70-33 48,-56 15-42,0-5 12,0-4 0,1-3-9,-5-2 9,-1 2-13,-5 5-8,-5 2-11,-10 11-8,-4 1-37,-7 6-106,-2 2-95,-5 5-79,-2 5 36,-13 6-55,18-2-21,-18 2-53,12 8-458,-8 1-382</inkml:trace>
  <inkml:trace contextRef="#ctx0" brushRef="#br0" timeOffset="136035.4392">9494 16414 679,'0'0'544,"-3"-10"-135,3 10-87,0 0-66,-4-10-62,4 10-49,0 0-30,0 0-28,0 0-17,0 0-15,0 0-13,0 0-4,7 10 41,-1 2-5,1 2-9,2 4-3,2-1-4,1 6-4,12 22 12,-9-24-12,-2 1 29,-1-6 10,3 0-12,0-2 3,2-2 21,3-2 12,3-6 17,5-3-16,8-5-11,9-5-22,2-7 2,10-6-23,2-7 24,63-40 74,-63 31-83,-2 0 18,-5 1-32,-5 1 7,-4 2-15,-10 8-11,-4 1-7,-3 1-15,-5 7-34,-2 0-50,-5 3-87,1 2-106,-5 3-101,1-1-164,4-1-1191,-15 11 6</inkml:trace>
  <inkml:trace contextRef="#ctx0" brushRef="#br0" timeOffset="138123.9911">9907 17513 480,'0'0'500,"-5"-8"-104,5 8-64,0 0-58,-6-7-37,6 7-52,0 0-40,0 0-34,-5-9-22,5 9-29,0 0-4,0 0 21,0 0 23,0 0 9,5 14-16,-5-14-9,7 17-12,0-6 7,0 2-4,1 1-12,1 1 19,1 2-21,0-3 6,15 13 42,-10-17-63,4-1 18,-1-6-8,5-3-6,5-5-8,12-4-10,4-5-10,9-7-15,0-5-6,0-3-8,-2-3-1,-2-2-7,-1 0 0,-7 0-6,26-16-107,-40 27 20,-5 5-26,-5 4-34,-2 3-29,-2 2-42,-4 3-9,-9 6-43,11-5-13,-11 5-135,0 0-167,3 11-121</inkml:trace>
  <inkml:trace contextRef="#ctx0" brushRef="#br0" timeOffset="138466.9906">9894 18466 557,'0'0'400,"-5"7"-81,5-7-68,0 0-18,-2 12-2,2-12 9,2 12-14,-2-12-12,8 7-19,-8-7-16,15 3-17,-15-3-10,25-5-29,-6-2-7,37-22 52,-23 7-81,2 0-7,11-7-53,-9 3 20,-1 1 10,1 1-34,-1 0-28,-1 3-62,-2 2-49,-8 3-46,0 4-56,-1-2-27,-3 4-83,-2 4-10,7 0-743,-13 1 155</inkml:trace>
  <inkml:trace contextRef="#ctx0" brushRef="#br0" timeOffset="154531.558">6473 12243 244,'0'0'718,"0"0"-214,0 0-32,-2-10-127,2 10-1,0 0-83,-3-11 40,3 11-68,0 0 0,-3-9-5,3 9-16,0 0-18,-2-10 107,2 10-180,0 0-17,0 0-13,0 0-9,-1-14-4,1 14-11,0 0 8,0 0-5,0 0 4,1-12 1,-1 12 0,0 0 1,0 0-13,0 0 20,0-5 75,2-7-93,-2 12-9,0 0-13,0 0-27,0 0 18,2-10-8,-2 10-2,0 0-1,0 0-5,0 0-2,0 0-4,0 0-1,0-11-5,0 11-2,0 0-89,0 0-60,0 0-90,0 0-137,0 0-78,0 0-156,0 0-130,0 0-394,0 0-746</inkml:trace>
  <inkml:trace contextRef="#ctx0" brushRef="#br0" timeOffset="155302.558">6821 11930 154,'1'-9'679,"-1"9"-126,0 0-178,0-14 7,0 14-95,0 0 35,1-11-66,-1 11 45,0 0-54,0 0 11,0 0-100,0 0 11,2-13-82,-2 13 65,0 0-71,0 0-52,-3 9 37,3-9-60,-4 17 59,2-1-50,-2 1 39,-1 5-16,0-2-2,0 6-1,-1 1-29,-3 1 31,1 3-12,-1 5 41,-1 0 3,-1 0-12,-1-1-24,2-4 11,0-1-7,0-2 17,0 0-32,0-1 25,1-1-28,0-5 18,0-1-28,3-2 3,0-3-3,-1-1 27,1-2-18,-3 7 109,5-11-32,4-8 19,-6 14 6,6-14-12,-6 8-21,6-8-20,0 0-15,0 0-10,-10-8-8,10 8-9,-2-12-13,2 12 4,3-16-6,-3 16-3,9-25 1,-6 17-8,2-1-5,1 2 3,-1 1-12,-5 6 8,11-12-13,-11 12 9,11-5-2,-11 5-10,13-2 13,-13 2 1,16 5 1,-7 0 3,-1-1 0,10 10 2,-9-6 1,2 0 0,-2 1 0,0 3 3,1-3-2,-1 1 0,-2-1-15,2 0-37,-1-2-34,-1 0-31,0 0-25,-1-2-23,1 2-19,-7-7 38,18 13-260,-18-13 130,14 2 13,-14-2-47,15-2-51,-6-3-41,2-3 40,0-1 16,1-1 50,-2-2 35,3-2 45,1-1 44,-3 0 41,3-1 65,-2 0 46,12-17 118,-13 18 60,0-2-9,0 2 55,-2 2 48,-2-1 1,2 2 18,-1 2 16,-2 0 15,-1 1 7,1 1-40,-1 0 2,-5 8-69,8-11-29,-8 11-45,10-15 58,-10 15-117,0 0-36,9-6 31,-9 6 9,0 0 25,6 9-23,-6-9 10,4 12-1,-4-12-2,1 15 3,-1-15-13,0 19-12,-1-8-9,1-11-11,-4 33 23,3-23-40,-2 2-27,2-1-46,-2 0-39,0-2-47,0 0-48,1 1-9,2-10-89,-4 14 35,4-14-55,-4 11 22,4-11-95,0 0-93,0 0-74,-9-6-1720</inkml:trace>
  <inkml:trace contextRef="#ctx0" brushRef="#br0" timeOffset="155604.5582">7151 12155 4,'5'-15'685,"-1"1"-203,0 4-113,-2-1-80,1 0-65,-3 11-79,5-16-88,-5 16-136,4-13-53,-4 13-40,6-7-36,-6 7-313,0 0-21</inkml:trace>
  <inkml:trace contextRef="#ctx0" brushRef="#br0" timeOffset="155873.5622">7449 12153 434,'0'0'704,"12"2"-225,-12-2-37,0 0-112,0 0 26,0 0-55,-2 15 1,2-15 11,-12 9-65,6-3-8,-8 5 98,7-2-226,-1-2 3,2 2-52,-2-2 12,3 2-40,-3-1 25,3 0-15,1 1-14,1 0-5,3-9-1,-4 17-16,4-17 8,1 15-6,-1-15-3,10 26 2,-3-18-6,1-1-2,0 0-2,0 1-7,-1-1 7,2 0 0,-1-1-2,-1 0-2,1 0-3,-1 0 1,0-1-2,-7-5 3,9 10 0,-9-10 4,12 12 27,-12-12 2,0 0 6,3 13-4,-3-13-3,-6 9-5,6-9 0,-9 9-4,9-9-1,-9 8-9,9-8-38,-8 7-34,8-7-36,0 0-38,-9 5-56,9-5-533,-2-11 285,4 2 9,5-5-47,0-6-375,3-4-403</inkml:trace>
  <inkml:trace contextRef="#ctx0" brushRef="#br0" timeOffset="156122.5553">7804 11993 326,'16'-11'725,"-4"1"-126,-1 4-198,-1 4 1,-10 2-71,14 2 116,-8 5-61,-4 4-42,-1 2-49,-1 5-10,-3 6-50,-1 1-55,-3 5-13,1 2-52,-2 0-1,0 6-26,0-6-15,2 0-15,-1-1-8,0 0-10,0-2-10,2-4-4,1-1-11,1-1-38,-1-5-45,0-1-35,2-2-30,0 11-162,2-26 101,-1 19 50,1-19-72,1 12 10,-1-12-104,0 0 6,0 0-59,0 0-18,4-15-37,-4 15-51,-1-24-196</inkml:trace>
  <inkml:trace contextRef="#ctx0" brushRef="#br0" timeOffset="156165.5583">7718 12339 1676,'-18'-2'390,"18"2"-168,-16 2-10,16-2 2,-13 5 10,13-5-1,-11 4-16,11-4-24,0 0-30,-8 5-19,8-5-9,0 0-3,5 7-15,-5-7-18,17 4-13,12-2 15,-10-2-98,4-1-24,2 0-27,1-2-36,1 1 12,0-1-136,-6 2-25,2 1-99,-2-1-35,-1 1-124,-2 0-290,-5 1-312</inkml:trace>
  <inkml:trace contextRef="#ctx0" brushRef="#br0" timeOffset="156445.554">6471 12882 10,'-18'7'581,"-10"4"191,17-6-473,11-5-69,-13 8 69,13-8-52,0 0 67,0 0-64,10 12 36,4-10-53,5-1 3,10-1 15,8-1-3,12-1-1,4 0-11,4-2-23,4 0-29,10-1-22,0 0-28,-11 1-32,1 1-14,-3 1-20,-3 2-41,-3-3-69,-11 3-63,-1 0-59,-10-2-61,-1 2-44,-6 0 24,-3 0-73,-3 0 9,5-5-558,-22 5 373,7-12-351,-7 12-388</inkml:trace>
  <inkml:trace contextRef="#ctx0" brushRef="#br0" timeOffset="156734.5561">6650 11764 160,'-9'-16'753,"-1"5"-217,4-1-43,0 1-142,-1 2-39,2 3-120,5 6 6,-9-12-102,9 12 30,0 0-74,-11 1 57,3 19 75,4 1-97,-2 4 54,1 6-74,-1 13 39,-1 2-34,1 3 102,-1 13-30,-1-1-34,0 1-17,2 0-13,0-10-15,1 0 22,0-2-48,1-4 29,-3 43 6,5-53-68,-1-2 2,2-6-4,-3-3-2,3-3-32,0-2-35,1-4 37,-1 0-52,-1-2 62,2-14-77,-2 16-20,2-16-117,0 0 0,0 0-32,-18-21-328,12 1 257,-1-10-66,2-12-391,-1-2-317</inkml:trace>
  <inkml:trace contextRef="#ctx0" brushRef="#br0" timeOffset="157416.5511">6419 11971 603,'2'-33'765,"1"4"-188,-2 5-48,0 0-159,2 6-12,-2-2-104,2 4-23,-2 1-25,1-1-13,1 4-32,-1-1-28,1 4-30,2-2-23,1 2-16,1-3-13,14-8 23,-7 10-48,5 1-3,5-3-35,4 0 32,4 4-32,7-3 32,1 1-30,7-2 35,3 3-32,5-1 36,11 0-34,5 1 32,0 1-34,2 0 28,76-2-16,-73 6-16,0 1 31,0 1-34,-1 0 33,-12 2-31,0-2 25,-3 2-25,-5 0 34,-3 0-36,-10 0 33,-5 0-33,-6 0 31,-3 0-37,-1 2 40,16-2-3,-27 0-27,1 1 28,-3-1-38,1 0 53,-3 1-46,-12-1 19,26 0-18,-15 2 34,-11-2-25,23 0 28,-12 1-15,-11-1 12,22 2-30,-22-2 25,28 5-16,-28-5-16,17 3 35,-17-3-40,16 7 29,-16-7-30,13 7 34,-13-7-32,13 8 32,-13-8-28,9 8 28,-9-8-29,11 7 31,-11-7-32,9 6 32,-1 3-8,-8-9 19,9 10 6,-9-10 11,6 14 20,-6-14 21,4 20-2,-4-7 10,0 1-4,-3 4-10,2 5-6,-3-1-2,2 2-11,-3 0-10,1 6 27,-4 32 113,4-30-115,2-6-15,1 4-10,-1-3-10,1 1-2,1 1 15,0 4-6,0-3 4,0-3-12,1 1-4,1 0-8,-2 0-4,1-2-1,0 0 0,2 22 4,-2-25-12,0-3 2,0-1-7,1 1 3,-1-3-2,0 0 6,-1 0-7,2-3 2,-2-1-3,1 0 1,-1 0 2,-1-3 2,1-10-4,0 22 5,0-1 9,0-21-12,0 19-2,0-19-1,-2 18-3,2-18 1,-1 16-3,1-16 1,-3 16 2,3-16 5,-3 16 3,-1-7 18,-1-2 7,-4 3 27,-2-2-7,-30 11 63,11-11-21,-13 1-28,-4-2 28,-2-2-20,-3-3 20,5 1 50,5-1-3,3-2-33,3 2-46,5-4-68,-16-3-219,0 0-335,-2-2-196,1-5-233,-53-10-4101</inkml:trace>
  <inkml:trace contextRef="#ctx0" brushRef="#br0" timeOffset="159676.5551">24540 4668 498,'0'0'716,"0"0"-175,0 0-102,0-11-97,0 11-74,0 0-52,0 0-22,-14 0 4,5 5-49,-5 1 67,-4 5-47,-5 3 58,1 1-50,-3 2-4,2-1-65,0 2 8,0-2-54,2 4 25,2-3-44,1 0 23,3-1-45,1-3 23,4 1-21,2-2 14,1 3-30,4-3 25,3 0-27,1-1 33,17 15 1,-4-11-39,2-2 28,6 2-23,-2 2 17,2-3-35,0 1 25,-4-4-28,0 2 30,-2 0-29,-1 0 30,-1 0-33,-1 0 39,-5 0-4,-2-1 38,-2 10 149,-8-10-65,-2 2 14,-7-1-1,-2-1 5,-10 2-17,-1-2-26,-1-1-22,-3-1-17,2-2-10,2-2-12,2-2-36,4-1-67,0-1-101,3-2-82,-12-7-705,21 0 297,4-2-94,4 9-526,4-25-868</inkml:trace>
  <inkml:trace contextRef="#ctx0" brushRef="#br0" timeOffset="159966.5494">24833 4901 293,'26'-15'1222,"-15"9"-813,0-3-37,-3 4-53,0-1-75,0-1 59,-1 0-41,0 0 71,-2 2-55,-5 5-16,9-10-34,-9 10-19,8-7-65,-8 7-9,0 0-51,0 0 58,0 0-74,-20 7-20,7 3 19,-3 2-16,-5 3 11,1 2-26,0 1 11,0 2-14,3 2-5,0-3-5,2 1 5,3-2-14,2-1 11,3-4-13,3 3 6,4-3-1,2-1 7,4 0-9,0-2 5,8 0-40,0-1-23,6-4-86,2 0-26,3-1-143,1-4-53,4 2-78,-2-4-109,7-2-186,-1-2-272</inkml:trace>
  <inkml:trace contextRef="#ctx0" brushRef="#br0" timeOffset="160252.5521">25461 4872 501,'0'0'1483,"0"0"-948,-10-5-29,1 8-87,-5 6 15,-5 0-31,-1 2-36,2 0-56,-5 4-44,4-2-40,4 1-48,1 0-30,3 1-30,5-1-15,0-1-18,5-1-7,4 4-31,3-3-26,5-1-49,3 0-87,4-2-69,5-1-142,1-1-72,5 1-130,5-5-116,-1-1-629,-3-3-878</inkml:trace>
  <inkml:trace contextRef="#ctx0" brushRef="#br0" timeOffset="160904.5676">26344 4698 150,'0'0'381,"0"0"-39,-4-14-50,4 14-12,0-13 4,0 13-3,0-12 29,0 12-16,0-13 1,0 13-2,-1-18 226,1 18-302,0 0 30,0-15-88,0 15-4,0 0-72,1-13 4,-1 13-74,0 0 43,0 0-64,0 0 55,2 20-55,-2-3 73,0 8-34,-2 8 60,1 4-40,-3 6 25,1 6-30,-1-3 42,1 0-23,1-2 5,0-7-27,2 0 10,0-1-27,-2-3 10,2-3-18,0-4 3,0 1-17,-2-2-38,4-1-60,0 15-318,-2-25 186,0 0-54,0-3 28,0-11-167,0 15-87,0-15-532,0 0-653</inkml:trace>
  <inkml:trace contextRef="#ctx0" brushRef="#br0" timeOffset="161798.5568">26346 4724 704,'2'-14'615,"0"3"-150,0 0-70,-2 11-93,3-17-46,-3 17-48,4-14-10,-4 14-20,2-11-26,-2 11-27,2-9-24,-2 9-18,0 0-21,6-10-19,-6 10-7,9-5-5,-9 5-2,29-5 22,-14 2-21,3 2-1,5 1 16,6-3 19,0 2 12,10-2 13,7 1-7,4-1-21,2-2-3,0 4-60,1-3 51,3 2-15,1-3-1,1 3-33,61-2 44,-56 1-23,-2 2-5,6 0-2,8 0-7,1-1 1,1 2-2,-1-2-43,2 2 44,-1 0 6,3 0-1,2 0-4,1 2-4,0-1 3,4 1-3,1-1-18,-3-1 22,4 1 5,-3 2-6,4-2 5,0 0 20,-2 1 3,-1 0 5,-2-2 8,-1 0-8,-5 0-1,-2 0-6,-13 0-37,-1 0 34,-1 0 2,59 0 2,-63 0-23,0 0 1,0 0-6,0 0-6,1 2 5,-5-1 0,3 1-5,-3 0 2,0 0 0,-1 1 1,-1 0-4,-2-1 4,-1 1-3,1-1 0,47 3 1,-47-3-6,0 1 5,-2-1-2,4 1 0,0-2-4,0 2-3,2-1-5,1 1-4,-2-2-15,0 1-6,0 1-6,0-1-6,-1 1 5,0 1-7,0-2 10,0 1-5,0 0 8,-4-1-3,-5 0 15,-3-2 4,1 0 4,0 2 4,-3-2 4,2 0 0,-2 0 6,1-2-1,-1 2 0,0 0 3,0 0-3,38-2 0,-40 2 3,0-2 7,-4 2-8,-1-3 4,0 3-4,0-1 3,1-1 1,1 1 0,-2 0-2,1 1-2,-1-3 2,5 3 1,-1-1 1,-3 1-1,40-4 5,-35 2-8,-3-1 6,1 2 0,-4 0 2,-2-2-2,0 1-2,27-3 2,-32 1-2,1 1-2,-2 0 9,-3 1 14,-2-2 7,-1 0 2,-1 3 2,0-3-2,11-4 26,-16 5-26,-11 3 4,22-5 3,-22 5 0,16-5 3,-16 5 3,15-4-2,-15 4-3,12-3 5,-12 3-6,10-3 5,-10 3-5,0 0 6,16-5 51,-16 5-39,0 0-7,0 0 2,13-2-11,-13 2-12,0 0-2,0 0 14,0 0 20,5 11 34,-5-11-18,-3 18 33,1-5-20,-4 4 22,-1 4 12,-16 41 117,11-25-147,-2 4 17,-1 1 5,1 0-15,2-1 5,2 2-15,2-2-11,1 0-7,2-7-16,2 2 2,2-2-14,0 0 13,1-6-73,0 0-63,-3 25-537,0-27-14,-3-4-291,-2-2-721,-4-3-1306</inkml:trace>
  <inkml:trace contextRef="#ctx0" brushRef="#br0" timeOffset="163522.5557">26292 5146 216,'0'0'373,"0"0"-12,-9-7-68,9 7-14,0 0-15,-9-6 7,9 6-33,0 0-9,-7-8-31,7 8-19,0 0-27,0 0-26,-4-7-34,4 7-26,0 0-11,0 0-7,0 0-7,0 0 4,-5 12 1,5-12 20,-2 18 5,0-5-1,0 3 23,-1 3-54,-4 27 96,5-18-28,0 2-64,-3 2-6,3-1 48,0 2-58,-2 0 39,4-2-52,-3-2 55,3-2-55,-2-1 48,2 0-51,0-1 54,0-3-62,0-3 51,0 18-28,2-21-36,-2-1 53,3-2-49,1-2 48,-2 1-54,2-2 54,1-2-51,4 1 50,0-2-55,2-1 52,3 0-59,2-3 52,2 2-42,4-4 40,2 0-37,6-1 51,1-1-42,8 0 47,1-2-50,6 0 37,2 1-42,0-3 39,-1 4-45,2-3 36,-2 3-39,3-2 35,0 0-34,1-1 38,-1 2-42,50-4 21,-48 4 18,-2-1-42,-1-1 44,1 0-41,1 0 40,-3 0-42,4-1 40,-3 0-26,2 0 24,1 0-40,-2-2 5,1 2 41,1 0-42,2 0 41,54-8-20,-53 8-21,2-3 39,-1 3-40,1 1 34,-1-2-34,-1 1 39,1 1-32,-1-2 35,-1 2-43,-2 1 5,1-1 38,-1 0-36,-2 0 38,1 2-37,53-7 27,-53 6 12,3-1-39,-3 0 36,2 2-39,-3 0 38,2-1-42,-2 0 41,-1 1-40,0 0 37,-9 1-36,3-1 1,-2 0 4,-2 1 39,1 1-44,0-1 40,-2 0-68,0 1 73,0 0-28,0 0 24,-2-2-40,1 2 37,0 0-39,-1 0 43,1 0-44,1-2 40,-1 2-39,1 0 38,-2-1-38,2 1 21,37-1 4,-38 1-18,-6-1 30,2 1-24,-1-2 24,-1 1-38,1 0 41,-2 0-40,2 1 38,-2 0-33,1-2 33,-2 2-34,0 0 28,0 0-32,1 0 42,29 0-14,-30 0-28,0 0 27,1 0-26,-1 0 38,0 0-58,0 0 61,1 0-38,-1 0 38,0 0-40,-1 2 33,1 0-34,1-2 37,-1 1-31,0-1 33,2 0-41,-2 0 41,0 0-42,0 2 41,0-2-42,2 0 42,-2 0-41,0 1 40,29-2-11,-28 2-24,1-2 33,-1 2-6,0-1 0,1-1-6,-2-1-5,29 1-3,-29 1 2,-1 1 8,1-1-2,-1 0-1,0 0-1,-3 3-1,-1-3 3,0 0-2,1 1-1,-1 0 4,-2-1-1,1 2 4,0-2 1,-2 0-1,21 3 2,-22-1-2,-1 0-4,1-2-3,-2 1 3,1 0-2,-1 0 2,-4 1-2,1-2 14,-1 1 5,1 0 0,-1 0 4,-1-1-3,0 2-3,1-2 2,13 1 12,-13 1-29,0-2-1,0 0 0,-2 2 0,2-1 5,-1 0-21,0-1 21,0 1-17,0-1 24,1 0-24,-1 0 28,2 2-25,-1-2 22,1 0-18,12 0 37,-12 0-8,-1 0 7,-1 0 26,0 0-17,1 0 21,0 0-29,0 1 20,-1-1-38,-1 0 22,-12 0-30,26 0 22,-14 1-23,-12-1 32,22 0 1,-5 0 69,-17 0-49,17 0 9,-17 0-9,14-1 12,-14 1 0,0 0-5,16 0-5,-16 0-7,0 0-5,14-1-10,-14 1-14,0 0 3,10-3-5,-10 3-12,0 0-69,14-1-38,-14 1-65,0 0-103,0 0-103,0 0-179,0 0-206,0 0-734,0 0-1107</inkml:trace>
  <inkml:trace contextRef="#ctx0" brushRef="#br0" timeOffset="164321.5579">27432 4532 369,'0'0'469,"0"0"-84,-3-11-17,3 11-42,0 0 14,0 0-24,-3-10-4,3 10-21,0 0-10,0 0-29,-4-12-30,4 12-25,0 0-27,0 0-16,0-11-32,0 11-3,0 0-21,0 0-21,0 0-31,0 0-7,0 0-8,0 0-5,-4 9 8,4 3-3,0 6-8,-7 35 126,3-17-67,0 9-14,-1 3 30,-3 6-4,2 8-8,-3 1-8,-1 1-6,0-3-10,1-1-1,4-10 20,-4-1-2,3-1-11,1-2 1,1-4-8,-1 33 28,1-40-55,2-3-6,-1-4-4,1-3-2,1-1-10,0-6-43,1 0-51,-1-1-51,-1-4-71,2-2-9,0-11-145,0 18-110,0-18-220,0 0-691,0 0-979</inkml:trace>
  <inkml:trace contextRef="#ctx0" brushRef="#br0" timeOffset="164703.5558">28896 4703 142,'11'-7'939,"0"2"-224,-2 0-116,7-6 286,-16 11-541,13-8-105,-13 8 21,10-8-76,-10 8-8,11-4-77,-11 4 12,0 0-72,10-3 33,-10 3-57,0 0 37,6 11-36,-6-11 48,0 26-11,-2 19 169,-2-13-126,-1 2-24,-3 8 8,2 0-29,0 2 16,-1-1 1,2 0-4,0-1-8,-1 0-8,2-6 3,0-3-10,1 1-5,2-1-5,-1-1-4,1-3-4,1-2-8,0 0-44,0-3-73,0 0-41,1-4-120,0-1-3,3-2-101,0-3 2,1 0-96,5-4-163,0-2-448,2-6-687</inkml:trace>
  <inkml:trace contextRef="#ctx0" brushRef="#br0" timeOffset="165005.5555">30131 4820 1108,'16'-11'942,"1"1"-245,-3 3-115,-1-2-125,-1 1-77,-1 0-95,-1 2-49,-2 2-62,0-1-12,-8 5-48,12-9-11,-12 9-45,10-6-6,-10 6-29,0 0 15,13-1-30,-13 1 20,6 12-24,-3-3 28,-1 2-10,0 6 26,-4 2 23,2 6 40,-4 34 151,1-26-152,0 2-8,-1 0 18,1-1-39,0 2 12,-1-2-46,2 2 27,-1-1-15,1-2-9,-1 0-8,2-1-6,-2-4-22,3 0 3,0-2-21,4 24-169,-1-27-3,-1-1-69,3-1-14,0-2-135,3-4-24,3 2-93,2-5-111,1-4-655,1-1-885</inkml:trace>
  <inkml:trace contextRef="#ctx0" brushRef="#br0" timeOffset="165300.5567">31593 4870 1027,'18'-10'1109,"1"2"-246,-5 1-176,0 0-145,-4 4-132,1 1-81,-11 2-56,16 2 9,-10 5 29,4 18 379,-9-8-366,0 8-3,-1 1-33,-2 8-19,-3 1-76,0 7-14,-1-1-85,-3 5-94,0-2 0,-1 4 0,0-2 0,-2 0 0,0 3 0,-1-4 0,-2-1 0,-1-3 0,0 0-166,0-2-296,-3 0-154,-1-3-255,0-5-1045,1-2-1643</inkml:trace>
  <inkml:trace contextRef="#ctx0" brushRef="#br0" timeOffset="166582.7407">26854 5082 543,'0'0'535,"7"-14"-59,-7 14-69,2-12-25,-2 12-60,2-10-38,-2 10-36,-4-11-20,4 11-14,-7-10-11,7 10-71,-14-8 1,5 4-19,-1 1 45,-4 2-84,1 1 36,-6 1-67,-4 4 43,0 2-41,-5 5 55,-1 0-47,-32 23 69,32-14-56,6-4-36,-1 2 24,6-3-36,2 0 27,3-1-18,1 1 24,3-4-19,3 3 16,1-4-10,2-1 24,3-10-4,3 21 0,4-15-10,13 6 34,-6-9-48,1-1-11,3-2 0,1-1-3,-2-3-2,1 0-4,2-5 7,-4-1-14,3-2 4,-2-2-6,-3 0 26,-1 0 38,-2 2 7,-1 2 36,-2 0-35,-3 2 19,3 2-48,-2-2-1,-6 8-35,8-8 10,-8 8-22,0 0 16,0 0-19,9 6 22,-9-6-23,6 15-25,-3-6-20,4 3-10,-2 0-28,17 18-167,-9-16 45,0-1 8,4 1-123,-2-3-1,5 0-123,1-3-17,2 0-128,1-3-516,1 1-724</inkml:trace>
  <inkml:trace contextRef="#ctx0" brushRef="#br0" timeOffset="167156.1985">27683 4882 405,'2'-12'471,"-2"12"-63,2-12 293,-2 12-374,0 0-17,2-11 3,-2 11-57,0 0 60,0 0-75,1-12 19,-1 12-77,0 0 17,0 0-71,0 0 10,1-11-44,-1 11 10,0 0-49,0 0 22,0 0-52,0 0 20,0 0-51,0 0 36,0 0-39,0 0 39,0 0-31,0 14 42,0-14-28,0 23 28,0-6-19,0 3 31,-1 3 4,1 1 18,-1 29 28,-1-26-65,0 2 19,2-2-10,-2-1-5,0 2-15,0-4 8,2 1-10,-3-2-1,-1-5-2,2 0-3,-1-2-6,1-1 4,2-3 3,-2-1 2,0 8 92,2-19-31,0 12-17,0-12-27,0 0-33,0 0-23,18-8-25,-8 3-9,-1-4 6,3 1-5,1 1 10,1-3-14,1 3 16,-1 2-9,0 1 7,0 1 2,-2 2 22,0 2-34,-1 2 42,-2 2-8,0-1 15,0 3 26,-4 3 20,-5-10 18,2 15 21,-2-15 18,-5 18 14,-1-8 5,-3-1-9,-2 1-12,-19 6 50,12-10-92,2 2-9,0-3-5,1-1-32,1-4-67,1 3-105,1-6-147,4 1-175,8 2-230,-9-16-907,9 5-1272</inkml:trace>
  <inkml:trace contextRef="#ctx0" brushRef="#br0" timeOffset="167690.1891">29501 5203 583,'0'0'729,"3"-7"-132,-3 7-63,0 0-64,4-14-40,-4 14-84,1-11 215,-1 11-346,-6-5-70,6 5 31,-18 1-15,6 2 4,-5 2-13,-2 4 15,-1 0-2,-4 4-37,5-2-17,-2 4-23,2-2-14,3 1-13,3-2-9,-8 14 32,16-15-47,3 1-2,7-3-12,2 1-46,9 0-85,4 0-96,9-3-119,2 0-58,5-5-195,2 2-133,1-4-543,0-1-860</inkml:trace>
  <inkml:trace contextRef="#ctx0" brushRef="#br0" timeOffset="168351.1844">30623 4988 738,'0'0'597,"0"0"-97,5-10-89,-5 10-71,0 0-65,5-9-20,-5 9-28,0 0-21,4-9-28,-4 9-40,0 0-29,0 0-23,0 0-23,0 0-14,2 11 62,-2-11-34,-3 21 44,-1-5 2,0 4-8,-2 1-7,0 2-2,-2 4-10,0-1-39,0-1 10,2 0-25,-1-2 19,0-3-30,2 2 16,0-2-32,-5 13 32,6-18-16,1-1-22,0-2 16,0-2-15,1 1 16,2-11-16,-5 16 33,5-16 10,-4 12-3,4-12 2,0 0-6,-4 9-11,4-9-1,0 0-16,0 0-21,-5-12-38,5 12 3,-2-16-8,0 6 26,-1-1-18,-1 2 29,0-2-12,-2 3 16,-2-1-16,2 3 22,-2-1-24,-1 5 22,9 2-21,-19-5 24,-2 10-16,9-3-1,1 5 14,-2-2-15,3 1 30,1 3-15,2-2 14,0 0-12,4 1 17,3-8-15,-2 17 15,2-17-34,11 14-9,-1-9-93,2 2-37,20 0-494,-13-4 161,0-2-154,2-1-445,2-1-705</inkml:trace>
  <inkml:trace contextRef="#ctx0" brushRef="#br0" timeOffset="168940.1875">31992 5191 506,'0'0'551,"0"0"-122,5 8-73,-5-8-59,0 0-33,0 0-29,0 12 4,0-12 270,-3 12-267,3-12-7,0 0-12,2 12-54,-2-12 0,2 10-47,-2-10-1,7 7-38,-7-7-3,12 2-55,-12-2 34,15 0-22,-15 0 7,21-2-27,0-3 11,-8 0-22,-2-2-48,1 0 29,-1-5-30,-2 2-15,1-3-7,-2-1 8,-1 0 11,-3-1 14,2 1 41,-5 2 29,-1 0-4,-2 2 16,-3 0-8,-3 4 29,-1 0-18,-3 4 26,-1 2-18,-6 2 33,0 6-1,-5 6 31,0 1-37,1 3 63,3 0-13,0 4 6,3 1-16,2-1-21,4 0 4,3 0-32,6 17 85,9-19-87,3 0-48,8 0-26,0-1-58,5-1-62,2-1-91,3-3-136,5 1-180,-3-3-209,0-3-744,-1-2-1101</inkml:trace>
  <inkml:trace contextRef="#ctx0" brushRef="#br0" timeOffset="171544.3488">32812 4579 2,'0'0'452,"0"0"-94,0 0-17,0 0-76,-3 5 205,3-5-262,0 0-27,0 0-15,-2 9-26,2-9-11,0 0-11,0 0-11,0 0-13,0 0-5,0 0-15,0 0-9,0 0-9,0 0-12,0 0-9,0 0-7,10 6 2,-10-6-12,11 0-5,-11 0-1,23 0-2,-8 1-4,4-1-3,4 0 2,4 0 0,3 1-5,0-1 0,7 2-1,1-1-1,0 0-10,30 3-38,-39-3 35,-1 2 4,-1-3 2,-6 1 1,1-1 0,-2 3 0,-2-2 5,-3-1-1,-2 2 0,0-1 1,-1 0 6,-12-1 7,20 1 12,-20-1 12,22 2 79,-22-2-49,14 0 19,-14 0-14,0 0 7,15 0-26,-15 0 8,0 0-30,0 0 7,15 2-27,-15-2 6,0 0-44,0 0 50,0 0-24,13 3 18,-13-3-19,0 0 19,2 11-15,-2-11 16,-1 11-19,1-11 16,-3 15-23,2-5 26,-1 1-10,0 0 32,0 0-19,0 3 36,0 1-15,1 0 28,-3 2-53,-1 19 73,1-17-31,2 3-37,-4 0 46,3 2-30,-2 0 40,-1 0-49,1 0 33,-2 5-45,1-2 35,-3 0-5,1-1-2,1-2-7,0 0-21,2-2 24,-6 22 32,6-22-33,1 0-5,0-3-8,2-1-1,0-2 19,0 1-27,0-3 17,1 3-23,1-3 17,0-1-31,-1 0 26,1-1-27,1-2 9,-2 1-3,1-11 19,1 19-22,-1-19 23,3 17-30,-3-17 26,1 15-20,-1-15 15,3 12-27,-3-12 28,1 12-21,-1-12 19,0 0-18,2 13 22,-2-13-23,0 0 13,-1 13-2,1-13-10,0 0 24,-6 8-28,6-8 22,-8 5-20,8-5 24,-11 4-20,11-4 20,-10 3-22,10-3 23,-13 5-25,13-5 21,-15 4-22,15-4 27,-29 5-11,17-4-3,0 1 14,-1 0-8,-2-1 44,1-1-15,-2 0 24,0 0-20,-3-1 33,3 1-18,-3-2 30,1 2 8,0-3-10,1 2 2,0-2 3,1 1-2,1-1-7,1 2-2,2-1-3,2-1 1,-1 1-5,1-1-9,10 3-6,-18-6-8,18 6-5,-13-5-24,13 5 12,-11-5 4,11 5-6,-10-3-13,2-1 16,8 4-21,0 0 10,-7-7-32,7 7-17,0 0-30,-7-7-34,7 7-41,0 0-77,-1-11-40,1 11-23,0 0-71,4-12-60,-4 12-48,5-14-35,4-5-1281,-4 8-165</inkml:trace>
  <inkml:trace contextRef="#ctx0" brushRef="#br0" timeOffset="171936.3454">33216 4860 245,'0'0'469,"2"-10"-123,-2 10-43,0 0-90,1-12 0,-1 12-36,0 0 9,-3-8-15,3 8-5,0 0-3,-12-2 3,12 2 7,0 0-3,-16 2-7,16-2-15,-13 8 19,5-3-22,1 2 4,-1 0-49,1 3 12,-1 2-28,-1 0 29,-5 13 94,8-11-111,-2 1-8,2-1 5,0 3 4,2-2-27,-1 2 3,0 2 5,0-1-10,0-2-2,3 1-22,-1 0 12,-1 1 2,1-1-3,-1-1-6,1 17 21,-1-16-14,1-2-30,1-1 13,1 0-25,-3 0 12,1-2-17,1-2 17,-2 1-27,0 0 19,-1-2-25,0 0-12,-1-1-53,-1 1-14,1-3-51,-3 0-41,9-6-34,-14 9-49,14-9-39,-13 5-39,13-5-67,-13-2-20,13 2-69,-12-7-411,7 1-472</inkml:trace>
  <inkml:trace contextRef="#ctx0" brushRef="#br0" timeOffset="172236.34">32885 5254 524,'0'0'536,"-1"-11"-83,1 11-67,3-11-45,-3 11-45,6-11-27,-6 11-30,10-10-17,-2 3-34,1 2 16,4-1-61,0-3-1,15 0 28,-12 4-173,1 1-73,0 0-78,0 0-74,2-1-75,0 2-107,-1 1-512,4-3-494</inkml:trace>
  <inkml:trace contextRef="#ctx0" brushRef="#br0" timeOffset="172554.3431">33592 4766 370,'0'0'303,"-7"-3"133,7 3-260,-11-2-44,11 2 35,0 0-51,0 0 14,0 0-44,0 0 8,0 0-36,0 0 6,0 0-17,0 0 5,0 0-33,-9-3 27,9 3-15,0 0-33,0 0 23,0 0 11,0 0-40,0 0 16,0 0-38,0 0 20,-9-6-38,9 6 42,0 0-27,0 0 33,-10-4-23,10 4 26,0 0-23,-12-5 29,12 5-18,-15-3-6,15 3 39,-10-4-20,10 4 37,-13-2-14,13 2 32,-12-3-8,12 3 23,-12-2-9,12 2 9,0 0-10,-16-3 8,16 3-18,0 0 2,-5-2 29,5 2-62,0 0 6,0 0-13,0 0 2,0 0-6,14-2 2,-14 2-14,25 0-2,-9 0-9,2 2 8,5-2-12,5 1 9,3 0-3,6 0 6,-1-1-2,-4 2 14</inkml:trace>
  <inkml:trace contextRef="#ctx0" brushRef="#br0" timeOffset="173016.3438">33727 5712 6062,'-23'-3'8,"5"0"3,0-3-3,3 1-12,0 2-37,2-2-31,2-2-36,3 2-29,8 5-31,-11-19-385,11 19 170,0-13-90,0 13-80,4-14-574,-4 14-742</inkml:trace>
  <inkml:trace contextRef="#ctx0" brushRef="#br0" timeOffset="173618.3435">33728 4875 4457,'-19'9'55,"2"3"-40,1-2 17,3 2-24,2-2 32,0 3-42,3-2 31,2-1-34,2 2 34,-1-3-42,5 8 24,0-17-10,7 14-36,-7-14 42,14 9-41,-14-9 34,21 5-27,-21-5 24,27-4-34,-13 0 7,3 1-33,-2-5 8</inkml:trace>
  <inkml:trace contextRef="#ctx0" brushRef="#br0" timeOffset="173936.3454">33732 5424 5026,'-8'12'44,"-2"-2"-18,-3-1-1,2 0-1,-2-1 0,1-2-4,-1 0 26,-1-4-18,3-1 21,-3 1-20,2-4 15,2 0-32,-1-1 24,2-4-50,1 2 28,1-3 6,1-13-9,6 9-9,0 1 1,3-5 0,1 0-7,5-4 4,0 0-8,4-3 5,2 0 20,6-6-49,2 1 30,4 1-3,2-2 0</inkml:trace>
  <inkml:trace contextRef="#ctx0" brushRef="#br0" timeOffset="177622.1321">10967 11775 54,'-5'7'232,"5"-7"-56,0 0-22,0 0-7,0 0-1,0 0 5,0 0 2,0 0-13,0 0-39,0 0 21,0 0-48,0 0 23,0 0-62,0 0 27,0 0 0,0 0-65,0 0 38,0 0-58,0 0 17,0 0-32,0 0-38,0 0-39,0 0-75,0 0-279,0 0 49</inkml:trace>
  <inkml:trace contextRef="#ctx0" brushRef="#br0" timeOffset="178389.114">10712 14134 450,'0'0'368,"0"0"-207,0 0-101,0 0-102,0 0-129,0 0-89,5-14 82</inkml:trace>
  <inkml:trace contextRef="#ctx0" brushRef="#br0" timeOffset="178937.1186">10655 14822 586,'0'0'492,"0"0"-107,0 0-136,0 0-55,0 0-85,0 0-10,0 0-50,6 7 17,-6-7-49,0 0-39,19-2-57,-19 2-96,14-1-80,-1 0-281,-1-2-42</inkml:trace>
  <inkml:trace contextRef="#ctx0" brushRef="#br0" timeOffset="179248.1144">12843 15082 402,'0'0'779,"11"1"-203,-11-1-119,0 0-109,0 0-74,14 4-55,-14-4-32,0 0-45,0 0-28,0 0-15,13 1-19,-13-1-24,0 0 6,0 0-79,0 0-69,14 1-39,-14-1-86,0 0-52,0 0-106,11 4-490,-11-4-405</inkml:trace>
  <inkml:trace contextRef="#ctx0" brushRef="#br0" timeOffset="181743.666">16653 17081 113,'0'0'562,"-5"-4"234,-1-6-468,6 10-17,0 0-5,-5-10-11,5 10-23,0 0 2,-4-9-16,4 9-21,0 0-26,0 0-27,-4-12-23,4 12-33,0 0-39,0 0-21,0 0 55,-1-10-52,1 10-15,0 0 28,10 5-18,-10-5 11,16 13-24,-5-7-13,0 6 4,4 0-1,2 1 12,2 6-11,2-2 1,-1 2 19,2 1-26,26 23 35,-25-21-39,-2-1-21,1-1 14,-2-1-24,-2-1 16,-1 0-18,-3-4 17,1-1-21,-3 0 17,-2-2-18,1-2 19,-3 2-31,-2-5 8,1 0-35,5 6-79,-12-12 22,7 7-91,-7-7-35,0 0-81,0 0-49,0 0-85,0 0-35,0 0-79,0 0-345,0 0-464</inkml:trace>
  <inkml:trace contextRef="#ctx0" brushRef="#br0" timeOffset="182319.3961">17138 17117 69,'0'0'468,"1"-11"230,-1 11-406,0 0-27,0 0-5,0-12-11,0 12-18,0 0-24,0 0 1,0 0-3,0-12-9,0 12-11,0 0-11,0 0-2,0 0-5,-1-12-8,1 12 119,0 0-151,0 0-31,0 0 9,0 0-29,-4-10 12,4 10-22,0 0 15,0 0-16,0 0 7,0 0-18,0 0 11,0 0-13,0 0 16,0 0-12,0 0 75,-2-10-59,2 10-24,0 0 13,0 0-19,0 0 21,0 0-20,0 0 25,0 0-18,0 0 33,0 0-34,0 0 26,0 0-28,0 0 24,0 0-23,0 0 63,0 0-47,0 0-17,0 0 17,0 0-19,0 0 17,0 0-15,0 0 21,0 0-12,0 0 2,0 0-5,0 0-5,0 0 2,0 0 2,0 0 13,0 0-10,0 0-6,-4-7-2,4 7-3,0 0 0,0 0-7,0 0 8,0 0-11,0 0-3,0 0-4,0 0-3,-8-6-8,8 6 7,0 0-11,0 0-3,0 0 2,-13-1-6,13 1-3,0 0 2,-16 7-4,7-5 0,-3 6 0,-6 1-2,-6 3 2,-10 5-6,-8 7-45,-13 3-65,-8 5-118,-8 1-114,-18 7-118,-106 41-1120,88-44-30,-3-3-1272</inkml:trace>
  <inkml:trace contextRef="#ctx0" brushRef="#br0" timeOffset="184449.3988">32402 4339 361,'0'0'418,"0"0"-86,-4-9-22,4 9-43,0 0-3,-4-10-39,4 10-10,0 0-12,-4-11-4,4 11 3,0 0-12,0 0 8,-3-13-31,3 13 6,0 0-44,0 0 16,-4-7-53,4 7 3,0 0-54,0 0 20,0 0-33,0 0 22,-9 4-9,3 9 37,-3 4 0,-4 9 38,-36 63 175,17-27-137,-11 17 24,-5 10-15,-4 4-24,-2 7-1,-1 1-13,-5 8 45,-5 4-3,-2 6 31,-5-1-67,1-2 26,-2-5-27,1-4 26,4-5-15,-53 82 56,68-101-142,5-5 20,12-17-52,4-3-57,2-4-153,3-1-153,1-5-247,9-9-266,-2-5-874,1-1-1410</inkml:trace>
  <inkml:trace contextRef="#ctx0" brushRef="#br0" timeOffset="197229.6305">28571 6392 554,'1'-15'606,"-1"15"-28,0-15-130,0 15-9,0-14-114,0 14 22,0 0-92,0-21 249,0 21-323,0 0-38,0 0-36,0-13-25,0 13-11,0 0 3,-6 10 42,3 2-38,-3 2 36,-2 10-42,1 3 15,-2 4-26,-2 8 24,0 3-24,-8 44 110,8-45-96,2 1-7,1-4-2,1 1-22,-1-7 4,4-2-12,-1 1 1,1-5-6,1-1-8,0-1 2,-2-3-4,2-2-5,1 0-42,0-3-58,0-1-66,0-1-72,0-3-20,2-11-100,-3 18 1,3-18-185,0 0-160,0 0-385,0 0-687</inkml:trace>
  <inkml:trace contextRef="#ctx0" brushRef="#br0" timeOffset="197551.6248">28748 6584 786,'17'-25'1543,"-9"15"-995,-3 0-50,1 3-105,-6 7-34,8-15-91,-8 15-35,9-12-61,-9 12-23,6-7-49,-6 7-1,0 0-36,0 0 41,7 12-10,-7-12-2,1 22-19,-2-5-5,-2 2-10,2 2-8,-3 4-14,0 0-1,-1 3-5,0-3-6,-1 3 1,-1 1-8,1-1-10,1-5 13,-4 6-15,2-4-35,-2 1-49,-12 19-262,14-24 80,-3-4-4,-1 2-105,0-5 15,2 0-136,-3-3-52,2-4-461,-4 0-605</inkml:trace>
  <inkml:trace contextRef="#ctx0" brushRef="#br0" timeOffset="197864.6328">28213 6785 43,'-9'-6'934,"9"6"-225,-17-7-184,17 7-52,-10-3-138,10 3 5,-9-6-100,9 6 25,0 0-73,-11-4 31,11 4 124,0 0-177,0 0 17,-7 8-22,7-8 15,8 14 10,-2-3-1,2 2 12,6 2-11,0 0-32,1 3-37,7 1-11,-2-1-17,2 1-10,-1 2-23,23 16 32,-21-18-58,0-2-20,-2 1-57,1-1-70,-3-1-68,-2-3-55,-1-1-64,3-1-19,-1-1-122,-1 1-7,4-5-116,-4-3-51,6-1-514,-2-4-744</inkml:trace>
  <inkml:trace contextRef="#ctx0" brushRef="#br0" timeOffset="197918.6236">29288 6715 2141,'0'0'738,"0"0"-87,0 0-82,0 0-84,0 0-99,0 0-48,0 0-82,0 0-19,-15 7-37,6-1 25,-4 2-43,-4 5-24,-9 4-34,-5 3-4,-43 38-22,31-25-241,1 5-143,2 0-196,-3 1-166,0 4-209,0-6-571,-1 2-1035</inkml:trace>
  <inkml:trace contextRef="#ctx0" brushRef="#br0" timeOffset="219441.2475">26130 8264 779,'0'0'557,"0"0"-62,0 0-138,0 0-19,0-12-109,0 12 29,0 0 162,0 0-263,0 0 22,0 0-82,0-12 18,0 12-84,0 0 40,0 0-66,0 0 48,0 0-59,-2 13 48,0-4-50,-2 1 60,1 4-43,-2 3 20,-6 22 7,5-16 21,-2 0-29,2-1 34,-1 0-41,3 2 28,-2-2-6,3-1 0,-2-1 7,1-1-13,2-1-2,1-2-3,1-4 3,1 0-1,0 0-30,9 5 43,-10-17-11,11 10-35,-11-10 31,15 2-26,-3-4 18,1-4-30,-1-3 28,5-2-37,-2-5 8,2-3-11,1 1 38,-2-4-32,0 2 27,-1-1-34,-3 2 33,-1 1-4,0 1 0,-4 4 11,0-1 13,1 4 2,-3 1-7,2-1-12,-7 10-9,9-15-9,-9 15-3,4-7 0,-4 7 4,0 0 1,0 0-25,-4 23 4,2-12 26,-1 1-22,1 2 3,0 0-1,2 2 33,-2-4-27,2 3 26,0-3-30,2 4 33,2-4-33,-1 1 23,3-1-37,1-2 36,2-2-26,9 5 7,-6-10 23,-1-1-31,2-2 26,1-2-39,1-1 37,3-2-27,0-4 5,6-6-67,6-7 14,-1-2 13,-2-3 26,0-2-5,0-2 47,-4 0-40,21-35 74,-25 32 29,0 1-18,-3 4 3,-3 5-12,-1-1 11,-3 6 3,0 4-1,0-1-11,-4 6-16,1-2-15,-1 3-13,-5 9-4,4-8-6,-4 8 5,0 0 25,-2 17-32,-2-4 0,-1 2 5,-1 5-2,-2 2 5,2-3 0,-1 4 6,3-2-7,-1 2-20,-1-3 26,1 2-23,0 0 26,3-5-23,0-1 24,0-2-23,0 0 21,1-3-23,1-11 28,0 20-22,0-20 23,3 11-17,-3-11 17,0 0-23,16 3 24,-16-3-21,13-5 10,-4 1 5,-9 4-6,18-7-3,-3 1-11,-15 6-6,16-2-1,-16 2 3,13 2 5,-13-2-26,15 8 33,-9-2-19,0 2 24,-1-1-42,2 1 29,-2 2 31,1 1-25,1-1 18,-1 0-24,4 9-4,-3-10-24,-1-1-72,-2 1 1,-4-9-15,12 13-15,-12-13-3,9 12-10,-9-12-11,13 6-11,-13-6 11,16 1-12,-16-1 8,19-2 31,-9-1 25,13-4-81,-10-1 121,-2 2 6,3-1 19,-1-2 12,1 1 12,-1-2-1,1 0 19,-3 1 11,0-2 0,-1 0 64,1-2-58,-3 1 63,0 1-32,-2-2 84,-1 4-39,-1-1 51,-4 10-74,2-19 45,-2 19-35,-2-15 22,2 15-58,-7-12 59,7 12-64,-10-7 52,10 7-64,-16-3 46,16 3-62,-21 3 1,10 1 16,-10 8 0,8-5-12,4 0 0,-2 2-3,2 1-1,1-1 6,-2 0-26,5-1 23,1 1-29,-2-1 39,6-8-30,-5 15 35,5-15-18,-2 14 42,2-14-23,7 11 74,-7-11-40,10 3-42,-10-3 30,17-3-24,-6 1 13,-1-2-35,4 0 23,-3 0-33,1-1 36,-1 1-44,0 0 35,1 0-5,-2 3-8,-10 1-7,23-3-4,-23 3-1,15 1 1,-15-1-31,12 6 40,-12-6-27,11 7 32,-11-7-33,5 12 43,-5-12-39,4 14 34,-4-14-34,2 16 36,-2-16-36,0 14 34,0-14-30,-2 14 28,2-14-25,0 12 37,0-12-26,0 0 34,0 15-38,0-15 40,0 0-55,0 0 6,0 0-58,12-6-10,-2-3-41,-1-3-21,3-2-65,18-25-233,-11 12 255,4-2-46,1 0 87,0-2 33,-1 4 48,2-3 61,-2 4 57,-4 4 39,-3 3 33,-1 2-15,-2 3 74,-1 0-74,-3 4 18,-1 3-84,1 2 85,-9 5 1,0 0-41,5 17 71,-10-5-80,2 4-11,-3 4-14,1 2 7,-1 2 17,0 2-44,-2 2 26,2 0-41,-1 1 26,3-5-34,2 1 24,-8 22-27,8-24-22,0-5-30,1-2-50,-1 1-34,0-4 24,2 0-72,0-13 58,-2 20-38,2-20 57,-4 14-61,4-14 1,0 0-86,0 0 13,-12 2 56,12-2 43,-9-9 59,9 9 90,-9-12 66,3 5 59,1-1 21,5 8 37,-9-14-6,9 14 43,-5-10-40,5 10 18,-4-10-60,4 10-4,0 0-62,0-16 7,9 6 21,-9 10-100,18-11 8,-7 5-73,3 2-15,3-2-55,-1 1-56,-2 1-33,4-2-55,-1 4-55,2-3-45,-2 0-45,0 1-117,1-3-269,-1 1-313</inkml:trace>
  <inkml:trace contextRef="#ctx0" brushRef="#br0" timeOffset="221423.2433">28911 8365 401,'0'0'467,"0"-11"-73,0 11-108,-2-10-104,2 10 36,-4-12-25,4 12-11,-5-10-14,5 10-10,-8-9-17,8 9-11,-11-9-75,11 9 45,-14-6-66,14 6 54,-18-5-63,18 5 48,-20 0-64,6 1 46,0 4-58,-4-1 70,-1 3-62,-1 3 68,-25 17 32,23-13-88,-1 1 54,4 4-49,0-2-1,5 0 2,3 0 48,2 0-62,1-1 65,3-2-51,3 0 63,2-2-54,1 0 40,4-3-66,4 3 54,13 3-71,-6-10 5,-1-3-1,4-2-17,1 0-11,0-5-5,3-2-15,-1-2 13,0-4-11,0-2-6,-2-2 72,-2-2-55,-3 2 74,-2 1-17,-2 0 92,7-10 60,-9 14-99,-4 3 35,0 1-76,-1 1 30,-4 7-62,8-9 54,-8 9-68,0 0 54,0 0-56,0 0 55,0 0-58,8 7 58,-8-7-61,0 0 8,1 17 13,-1-17 1,2 12-5,-2-12 6,1 11 0,-1-11 2,0 0 5,1 15 8,-1-15-10,0 0 5,4 8 1,-4-8-2,0 0 1,15 0 4,-6-6-12,13-3 63,-7 2-64,-1 1 40,2-2-59,-2 4 51,3-2-60,-3 3 50,-1 1-60,0 0 50,-13 2-43,22 4 51,-13-1-50,-3 3 61,0 2-62,-2 1 8,-2 11-3,-2-8 30,0-12 11,-2 22 2,-1-12 4,1-1 2,2-9-5,-6 15 14,6-15 0,-3 14 18,3-14 29,0 0-1,-1 11-18,1-11-17,0 0-59,14-4 27,-7-2-47,1 1 23,4-3-16,0-1-31,-1-2-29,5 0 51,0 1-59,-1 2 71,-2 2-57,-1-1 45,0 2-59,-1 2 68,-1-1-44,-10 4 65,29-3-39,-29 3 4,22 0 67,-11-2-58,-11 2 62,27-1-55,-12-1 60,3 2-59,-2-3 58,3-2-56,-2 0 59,-1 1-49,0-3 69,-3 2-47,-1-2 74,10-5 103,-12 7-85,-2-1 43,0 2-62,-8 4-20,9-5-22,-9 5-2,0 0-11,0 0 2,0 0-4,-3 9-9,3-9 7,-8 13-12,5-5 0,-1 1-39,1 1 14,1 1-54,0-1 10,2-10-33,4 20-30,1-10-29,2-5-56,4 4-71,5-2-63,3-2-39,4-5-104,4 3-330,1-6-350</inkml:trace>
  <inkml:trace contextRef="#ctx0" brushRef="#br0" timeOffset="221791.2457">30294 8224 213,'0'0'723,"-6"-6"-163,6 6-98,-16 0-79,5 3-80,-4 2-6,-3 3-12,-1 1-64,1 2 51,-2 0-77,3 1 41,0 2-76,2-1-33,2 3-18,3-4-12,0 0-6,4 2-6,2-3-8,4-11-11,-1 19-12,1-19-4,7 17-4,1-11-8,3-2-12,3 1-6,1-4-4,3-2-2,1-3-7,4-1-7,24-13 17,-23 4-34,0-1 30,-4 0-43,1-4 39,-3 4-25,-4 0 34,0 1-15,-5 2 36,-2 2-23,-1 3 20,0 0-31,-6 7 26,0 0-18,0 0 31,0 0 37,-15 7-56,9 0 10,-1 3-10,-1 2 6,2 1-9,0 1-1,-1 0-5,2-1-3,2 1 0,0-3-1,0 2-18,2-1-35,1 0-3,1-2-25,2 0-23,2-2-23,1-2-46,1 1-30,-7-7-23,17 6-39,-17-6 28,19-3-81,-6 0 51,0-4-81,-1-3 26,3-2-24,1-7 7,1-3-52,0-2-267</inkml:trace>
  <inkml:trace contextRef="#ctx0" brushRef="#br0" timeOffset="222137.7982">30579 8206 1267,'13'-27'235,"0"4"-9,0-1 43,-4 4 63,1 3 3,-1 0 21,-3 3 7,0 1-97,-1 2 1,-1 3-114,-4 8 27,4-7 103,-4 7-162,0 0 25,6 10-19,-7 1 20,-3 3-28,2 1 15,-3 6-14,1 0-15,-1 1-20,1 1-13,-1-2-15,0 2-10,1-1-7,0 0-9,2-3-16,-1-2-29,2 0-42,-2 0-31,2-5-24,1 0-8,0-12-7,1 20-19,-1-20-20,7 10 20,-7-10-75,10 4 42,-10-4-28,15-7 7,-5-1-1,17-23-185,-11 6 185,3-4 41,1-4 10,2-2 84,-2-1 46,2 1 99,-1 0 51,-3 5 86,-2 5 76,-2 0 2,-2 8 30,-2 0-52,-3 5-39,2 3-21,0 2 318,-9 7-274,3 10 22,-3-10-39,-3 27-51,1-6-43,-2 5-26,-4 6-14,3 0-48,0 9-60,-1-1-91,-2 1-96,1 1-91,0-1-150,1 2-119,2-8-198,0-4-727,4-2-1098</inkml:trace>
  <inkml:trace contextRef="#ctx0" brushRef="#br0" timeOffset="222813.8018">31469 8100 35,'0'0'731,"-1"-11"-198,1 11-72,0-11-82,0 11-58,4-17 182,-4 17-273,4-12-5,-4 12-30,5-7-40,-5 7-16,0 0-28,9-4 0,-9 4 11,5 8 12,-5-8-30,2 20-2,-2-7-13,0 4 1,-1 2-15,1-1-18,-1 2 36,1 2-26,0 0 16,0-1-34,1 1 19,0-1-25,2-3 14,-1 1-25,3-2 12,0-2-18,2-1 15,3 0-14,-1-4 19,2-2-14,16 2 30,-14-8-28,2-5-14,1-1 1,2-5-10,-1-5 9,2-5-7,3-5-5,-1-8 0,-3 2-3,1-3 0,-3 2 0,-3 4-7,-3 3-2,2-2 3,3-7-13,-9 19-43,0 2-56,0 3-53,-6 9-22,6-12-16,-6 12-50,0 0-37,0 0-90,0 0-25,11 0-38,-11 0 11,5 11-467,-5-11-463</inkml:trace>
  <inkml:trace contextRef="#ctx0" brushRef="#br0" timeOffset="224302.974">31911 8139 612,'0'0'570,"0"0"-80,4 8-58,-4-8 257,0 0-401,0 0-41,7 6-42,-7-6-4,0 0-27,0 0-21,0 0-32,0 0-22,4 9-18,-4-9-12,0 0-12,0 0 0,0 0-10,0 0 10,5 8 52,-5-8-62,0 0 0,0 0-4,12 0-5,-12 0-7,0 0-6,13-2-3,-13 2-7,12-7-13,-12 7-8,11-10-11,-3 5-24,-3-2-8,-5 7 2,9-15 7,-9 15 1,6-14 10,-6 14 3,5-14 3,-5 14 9,0-13-5,0 13-2,0 0 0,-6-12 7,6 12 5,0 0-20,-15-3 21,15 3 4,-15 7 3,-2 4 5,8-2 5,0 0 2,2 1-18,0 0 18,2-1-8,-1 1 10,2 0-5,2 0-5,2-10 15,-2 19 10,2-19 11,6 15-2,0-6-8,1-4-21,16 8 38,-10-6-24,1-3-5,1 1-4,-1 0-2,0 2-5,-2-2-6,2 2 1,-4 0 8,-1 1 12,0 3 20,-5 0 21,-2-2-1,-3 3-33,0-2 32,-3 2-31,-1-2 37,0 1-18,0 0 14,0-2-21,0-1 11,0 1-22,5-9 10,-9 13-14,9-13 17,-6 9 10,6-9 3,0 0-14,0 0-7,0 0-12,0 0-35,11-8-26,2-1-3,-1-8-19,6-2-37,3-10-43,2-3-22,8-10-5,2-3 18,2-2 24,-1 0 39,2 1 75,-5 5 47,1 1 36,-8 10 4,20-24 49,-27 35-79,-5 2-13,0 6-7,-4 3-8,-1 1-7,-7 7 6,0 0 5,10 5-30,-10-5 31,-1 17-23,-3-5 17,-4 9-16,1-3 18,-5 6-21,1 2 19,1 1-33,-4-4 34,2 2-28,0 0 31,0 0-44,0-1 5,2-5-23,0-1-16,1 0-32,-3-2-15,5-2-14,-1-1-1,2-4-5,-3 2 9,-4 4-122,7-9 129,6-6 36,-13 9 1,13-9 30,-10 5-5,10-5 37,0 0 12,-11 5 30,11-5 23,0 0 27,0 0 6,-14 0 10,14 0 6,0 0-16,0 0 69,0 0-94,4-9-10,-4 9-22,16-7 2,-6 2-41,4-3 38,3 4-30,3-4 17,2-1-8,3 4 18,3-5-1,1 2 28,0 1-38,-4 0 54,0 3-19,-2-1 27,-4 0-17,-1 2 15,-3-1-26,0 2 11,-3 1-23,-12 1 30,20-1-14,-20 1 22,13 4-14,-13-4 36,7 11-25,-7-11 12,5 12-25,-4 7 88,-1-19-83,-1 23-8,-3-12-22,3 2 0,-1-1-7,-1 2-7,-1-1-4,2-4 0,-1 4-5,1-2-11,2-11 10,-4 18-39,4-18-18,-4 15-15,1-3-76,3-12 44,0 0-41,0 0-14,0 0-15,0 0-31,0 0-19,12-13-12,-7 0 15,3-5-4,2-1-4,1-4 43,3-4 30,-1 1 54,-2 0 73,3 2 50,-1-1 38,0 2 24,-2 4 56,-2 1-8,2 3 6,-4-1-24,1 4 7,0 2-42,-1-1 8,-2 2-38,0 1 7,0 0-35,-5 8 14,8-11-30,1 4 20,-9 7-18,7-7-17,-7 7 30,0 0-35,11-3 32,-11 3-20,0 0 12,11 2-22,-11-2 22,0 0-23,9 8 19,-9-8-25,0 0 27,7 10-22,-7-10 11,4 10 19,-4-10-23,0 0 40,-1 13 1,1-13 4,-4 8-26,4-8 20,-5 10-32,5-10 31,-6 12-34,1-4 18,5-8-25,-10 14 14,5-6-23,-7 11 28,8-10 0,-2 0-24,2-2 19,0 2-22,1 0 23,3-9-22,-4 14 27,4-14-20,-1 13 24,1-13-31,0 0 27,5 12-24,-5-12 24,11 6-26,-11-6 23,18 0-27,-7-2 13,2-2-14,-1 1 27,5-4-37,-2-2 15,4-1-27,-2-1 19,0-2-13,1 1 27,-4-2-21,1 3 33,-4 1-27,0 1 28,6-6-18,-9 8-8,-2 2 16,-6 5-19,9-8 20,-9 8-23,0 0 32,0 0-24,0 0 25,0 0-25,0 0 26,-10 11-25,10-11 20,-12 9-18,12-9 23,-17 16-6,17-16-23,-9 9 30,9-9-24,-5 9 26,5-9-25,0 0 25,2 15-33,-2-15 17,12 14-12,-2-4 30,0 1-21,3 2 40,1 0-27,-3 3 26,2 0-16,-2 2 41,-1 2-22,1-2 43,-2 2-15,-1-1-7,-3 0-17,-1-4-8,-3 2 9,-1-2-15,-6 2-5,-2 0-37,-6-3-61,-5 4-78,-6-4-107,-32 12-859,25-15-428,-8-2-1182</inkml:trace>
  <inkml:trace contextRef="#ctx0" brushRef="#br0" timeOffset="225657.9718">26440 9569 906,'-2'-11'461,"2"11"-33,0 0-114,2-14 15,-2 14-90,0-12 49,0 12-64,2-14 38,-2 14-50,1-14 8,-1 14-13,2-15-33,-2 15-39,0-12 12,-3-1 70,3 13-153,-4-12 4,4 12-41,-9-9 16,9 9-37,-14-1 25,14 1-35,-22 4 28,7 2-5,0 2-5,-2 4 0,-1 0-4,0 4-3,0 2 5,0-1-1,2 0-11,0 0 8,5-1 3,2 1-2,1-4 8,0 1-2,4-3-1,4 2-1,0-13-2,4 17 0,-4-17-3,14 13-30,-5-9 21,4-3-15,22-6-39,-13-1 8,0-1-11,5-5-31,-4-2-16,-3-3 37,4 0-26,-3 1 73,-1 0-22,-4 4 39,-5-2 22,3 6 6,-4-1-9,0 2-11,-3 1-10,8-2-7,-15 8 7,0 0 7,18 1 0,-18-1 50,11 11-45,-7-5-10,2 3-1,-2 0 58,1 2-63,-1-1-2,0 0 5,-2-1 2,3 1 2,-3 0 3,3 5 5,-5-15 1,3 11 3,-3-11 17,4 12 26,-4-12-10,0 0-7,11 5-6,-11-5-8,14-8-10,-1 2-14,-2-3-4,7-2-1,-2 2 0,2-2 1,20-7-11,-20 10 7,-3 2 1,3 1-2,-3 2 6,-3 2-10,-12 1 3,23 1-1,-23-1 8,16 5 5,-16-5 4,11 12-6,-11-12 6,3 14 3,-3-14 5,-1 17 3,1-17 6,-4 12 9,4-12 6,-3 11 9,3-11 14,-4 9 1,4-9 3,0 0-10,0 0-15,0 0-26,0 0-9,0 0-3,0 0-10,9-3 7,2-1-6,-11 4 7,13-5 0,-13 5 9,14-3-3,-14 3-4,18-2 1,-18 2-4,23-4 0,-10 1 3,0 1 1,2-1 1,2 0-2,3-1 3,0-2 2,32-10-4,-25 6-8,-2-2-7,0 0-1,-3 0-9,-4 0 6,0 0 1,-4 1 12,-2 2 13,-4 0 16,-1 1-4,-1 2-6,-6 6-4,0 0 2,0 0 5,-4-5 45,-13 9-24,7 1-4,-1 4-4,1-1-9,1 6-5,-1-2-1,5 4-3,-2-3-30,0 4-30,5-2-29,2-1-54,2 0-52,5 0 0,0 0-123,20 11-492,-10-14 278,2-2-465,0-3-582</inkml:trace>
  <inkml:trace contextRef="#ctx0" brushRef="#br0" timeOffset="227714.2692">28221 9527 673,'0'0'620,"4"-8"-77,-4 8-138,0 0-35,8-8-119,-8 8 0,0 0-101,5-5 20,-5 5-90,0 0 54,0 0-24,10 8 58,-10-8-71,4 16 62,-4-5-43,2 3 49,-2 3-64,-2 1-19,2-1-5,-2 2 13,-1 3 8,-2-2 2,1 1-16,-2-2-9,-1-1-1,-5 16 71,5-22-65,0 2-13,-1-3 19,-2-2-4,2-1 31,-1-4-3,-1 0-9,0-2-21,10-2-13,-18-5-16,8 1-3,0-5-20,3-4 2,-2-4-32,-3-23-32,8 20 123,2-3 42,0-2-261,6-7-95,7 3 24,3-5 68,-3 8 29,7 1 24,-4 4 17,3 1-10,4 2 38,3 2 9,1 2-21,3 4 25,15-2-24,-24 10 14,-3 0 0,-1 4 7,-3 0 4,-1 2-1,-2 2-3,-1 1 9,-5 2 4,-1 1 5,-5 3 17,-2-1 10,-2 2 6,-2 3 41,-5-2 23,1-1-1,1 1-27,-1-1-8,3-3-10,-3 2-10,3-3-9,-1 2-4,3-2-6,0 0 0,1 2-3,4-2 1,1-1-2,-2 1-1,4-10-1,1 20 0,7-2 8,-2-10-13,0 1-8,5-1-3,0-1-13,-1-2-23,4 0-29,-1 0-29,-1-1-23,2-4-39,0 3-48,1-2 10,0-1-77,1 0 51,1-1-64,20-4-216,-19 0 339,-1-1-27,0 2 107,1-1-11,-4-1 120,1 2-5,-3-2 104,1 2-27,-4 0 88,-9 4-47,16-7 64,-16 7-63,13-5 43,-13 5-75,4 0 122,-4 0-150,14 0-4,-14 0-3,0 0-5,0 0-12,3 12-2,-3-12-11,0 0-11,3 12 2,-3-12-1,0 0-5,5 10-8,-5-10 1,6 6-4,-6-6 11,17 4-15,-17-4-9,17-3-14,-5-1-20,-2 1-17,3-2-7,1-2 14,-3 0-90,3-3 49,-3 0-48,2-2 53,-2 0-54,-3 0 73,2-2-42,-2 1 75,-3 0-44,-3 2 68,1-1-33,-3 12 68,0-17-46,0 17 68,-5-17-54,5 17 70,-12-11-53,12 11 64,-15-3-52,15 3 68,-19 3-67,8 1 53,-16 13 83,12-6-89,1 2 5,-1 0-18,2 1 2,3 0-14,0 3-5,1-5-7,3 1 0,1-1-7,1 0-2,3-2-5,1-10-2,1 19-3,3-10-5,6 7-41,-4-11-13,4 0-14,1-2-41,2-1-13,0-1-4,4-4 44,2 1-60,0-4 64,4 0-53,-2-4 65,4-2-52,-2 0 80,0-1-50,-6 2 67,2-1-43,-3-1 91,-4 6-27,0-2 89,-2 1-48,-3 1 59,0 2-70,-7 5 63,5-7-54,-5 7 59,0 0-50,0 0-1,0 0 3,-13 6-5,6-1-8,-8 12 55,8-7-64,-1 1-29,1 0 21,0 1-2,1-1-4,2 1-1,-1-3-3,5-9-2,-2 18 5,2-18-9,5 15-2,-5-15-7,10 13-5,-2-8-13,14 0-34,-9-5-6,3 0-3,2-3-2,5-1-18,-2-4 38,3 0-67,1-3 53,-1-4-75,0 0 61,-3-1-36,-4 4 85,-1 0-21,-5 2 90,2 2-50,0-3 64,-13 11-6,0 0-28,0 0 58,0 0-37,0 0 22,-11 1-38,4 5 25,-1 1-38,2 0 22,0 1-38,-1 1-1,1 0 1,2 0-4,0 0 0,4-9 0,-1 17 4,1-17-4,4 14 1,-4-14-7,11 10-11,-2-5-10,-9-5-14,20 4-11,-20-4-16,23-2-24,-6-2 56,-2-1-74,1-3 32,1-1-77,21-20-128,-19 9 137,-2 1-84,-1-3 82,0-2-13,-2 2 109,-1 2-7,-3 2 116,-1 1-30,1 1 93,-4 5-42,0 0 55,-1 3-84,-5 8 49,7-11-47,-7 11 143,0 0-141,0 0 7,0 0 0,-5 15-6,5-15 14,-7 20-38,2-8 26,1 3-39,-1-1 21,2 0-38,-4 0-2,5-1 2,1-1-1,-2 0 0,3-12 3,0 20 0,0-20 1,5 14-2,-5-14-1,11 8-6,-11-8 3,16 5 0,-16-5-2,20 2 9,-20-2-10,21 3-7,-21-3 0,18 4-3,-18-4-1,25 7-5,-25-7 9,14 10 5,-14-10 0,12 12-10,-6-7 15,-6-5-2,9 12 2,-2-7-1,-7-5 2,12 12-6,-4-7-34,-8-5-39,16 6-41,-16-6 7,30 5-305,-30-5 124,24 0 37,-11-2-30,-2 0-36,4-1 21,0-1 23,-2 0 38,1-2 36,0 0 36,0 0 39,0-1 41,-1 0 51,-1-2 56,3 1 62,11-10 162,-13 9-93,-1 0 0,-2 0-15,-1 0 26,1-1-2,-2 1-13,-3 0 6,0 1 0,-1-1-46,-4 9 52,4-15-54,-4 15 39,-3-12-66,3 12 64,-9-7-76,9 7 56,-16-2-65,16 2 58,-23 4-61,8 1 40,-1 3-33,-2 1 37,1 1-42,-1 3-6,2-2-10,2 1-6,1 1-8,2-2 0,2 1-8,-7 7 21,11-9-13,5-10-2,-5 16 4,5-16-7,2 10-3,-2-10-5,12 5-17,-12-5-14,20 0 20,-6-1-44,1-3 25,1-2-23,3 0 16,1-5-44,20-8-35,-20 9 91,-3 2-28,-2 1 53,-4 1-31,0 1 38,-11 5-32,17-4 52,-17 4-17,0 0 40,14 3-21,-14-3 14,4 9-23,-4-9 9,1 11-24,0 3 24,-1-14-19,1 13-23,-1-13-12,3 15-59,-3-15-10,6 13-112,-6-13-14,11 12-114,-11-12-2,16 7-62,-16-7-37,17 1-36,-5-2-83,-2-4-266,0 0-330</inkml:trace>
  <inkml:trace contextRef="#ctx0" brushRef="#br0" timeOffset="228054.2678">30328 9349 610,'0'0'590,"5"-10"-59,-5 10-127,0 0 2,0 0-93,0 0 38,-6 14-75,2-4 40,-2 1-82,-11 16 197,8-10-254,-1 0-54,1 0 5,1 0-45,1-2 4,2 0-34,-1-1 14,2-1-32,2-3 19,2-10-34,0 18 21,0-18-25,6 17 9,1-12-38,1 1 17,0 1-31,1-2 25,1 1-23,-2 1 30,3 0-22,-1 1 24,-3 2-30,0-2 33,-1 1-12,-1 0 32,-3 1-4,-2-10 28,0 19-4,-2-9 7,-8 7 25,4-8-59,-1-4 1,0 2-4,-2-2-13,1 0-22,1 1-10,7-6-79,-14 2-51,14-2-95,-10-2-10,10 2-41,-6-11-19,6 11-50,0-16-42,7-16-984,-2 8-56</inkml:trace>
  <inkml:trace contextRef="#ctx0" brushRef="#br0" timeOffset="228483.2677">30415 9394 326,'13'-15'719,"0"1"-173,-3 5-19,9-8 232,-10 12-468,-9 5 43,12-5-48,-12 5 17,13 7-17,-13-7-47,6 15 2,-4-4-33,-2 2-19,0 2-3,-2 2-37,0 0-18,-1 1-36,-1 0-7,2 1-17,-1 0-13,-2-2-8,3 0-11,-2 0-33,1-2-32,2-3-35,-1 1-30,2-13-5,0 18-47,0-18 3,3 12-122,-3-12-6,12 3-7,-12-3 9,23-8-301,-12 1 351,-1-1 56,2-1 61,0 0 68,-2 1 58,-1 1 68,0 0 56,-1 0-28,-8 7 82,12-8-53,-12 8 31,12-8-47,-12 8 15,7-6-35,-7 6 109,10-5-120,-10 5-33,0 0 12,0 0-19,15-3 13,-15 3-14,0 0 6,17-2-18,-17 2-5,16-2-18,-16 2 1,21-5-13,-11 1-3,0 1-22,2-4-6,-1-1-39,-1-1 11,1-1-37,-2 0 39,-1-1-21,-2 3 55,-1 0-35,-5 8 36,1-14-28,-1 14 52,-8-6 12,8 6 32,-18 3 16,3 2 20,-23 15 130,15-6-83,0 3-19,0 3-5,2-1-37,4 0 1,1 1-9,6-1-11,1 0-12,4-2-28,5-2-31,4 2-34,4 0-70,5-2-86,6 2-146,28 11-720,-20-15 243,0-4-473,-1-4-893</inkml:trace>
  <inkml:trace contextRef="#ctx0" brushRef="#br0" timeOffset="230016.2727">31559 9128 349,'-7'-7'615,"3"-1"-140,4 8-84,-4-19-90,4 19-46,4-20-76,1 7-13,2 1-46,1-1 8,2 1-44,1 2 1,1-1-34,-1 2 6,2 2-26,-2-1 6,1 4-29,-3 0 12,1 2-23,-10 2 16,14 2-15,-14-2 40,3 14 4,-4-4 23,-5 5 7,-7 8 37,-29 38 114,16-27-41,-7 7-62,0 1 50,-1-1-87,7-5 15,1-2-27,2 0 35,1-2-35,5-1 14,3-5-38,4-2 24,2-4-40,0 1 22,5-4-34,3 11 49,2-16-33,4-1-29,3-2 15,1-2-69,2-1 16,2-2-90,1-1 29,-2-3-49,5-3-84,0-2-36,-1-1-71,0-6-25,-2-2-53,0-1 66,2-11-74,-10 11 315,-6 4 82,-3-1 38,-2 0 11,-4 0 45,-4 1 59,-1 1 44,-2-1 22,1 2 1,0 0-15,1 2-74,1 1 30,2-1-81,0 2 44,-6-2-2,17 7-103,-10-7 57,10 7-67,0 0 46,0 0-74,7-10 39,-7 10-21,19-5-9,-6 2-5,1 2 7,-3-2 2,8 1 14,-2 2 6,2-2 19,17-1 85,-17 1-14,-1 2 6,0-2 15,-2 1 8,1-1 0,-5 2-59,3-1 59,-2 1-64,0-2 51,-2 2-64,-11 0 50,20-2-65,-20 2 40,17 0-55,-1-2 36,-16 2 2,16 2-56,-16-2 51,13 0-54,-13 0 47,12 2-48,-12-2 54,0 0-32,16 0 41,-16 0-21,0 0 26,13 2-28,-13-2 28,0 0-27,5 1 42,10 1-19,-15-2-33,0 0 22,0 0-26,13 1 22,-13-1-29,0 0 24,11 1-30,-11-1 26,0 0-28,14 3 26,-14-3-26,0 0 25,14 1-27,-3 1 7,-11-2 16,11 2-25,-11-2 24,10 5-26,-10-5 27,11 6-31,-11-6 28,11 8-6,-11-8 10,12 13-14,-12-13 4,7 16-2,-7-16-4,5 16-2,-2 4-1,-3-20 2,0 20 4,-1-10 3,-2 1-1,1-1 3,-2 2-5,-7 5 8,5-6-5,0-2-1,-2-2 3,1 0-3,-1 1-2,1-4 3,0 2 0,-6 1 7,13-7-5,-12 4 2,12-4-4,0 0-2,-11-2-2,11 2-2,0 0-6,-5-12-18,5 12-5,6-14-2,-2 6-5,1-2-4,1-2-7,3 1 3,10-12-58,-6 9 47,-1 4 29,0-1-17,0 0 50,0 2-38,4-4 45,-4 5-40,0-1 48,2 2-40,0 0 43,0 2-37,-3-2 40,1 4-41,-1-1 36,7-2-16,-18 6-26,16-4 40,-16 4-43,13-1 41,-13 1-36,0 0 47,14 4 1,-14-4-3,6 7-1,-6-7-4,3 10-2,-3-10-2,1 11-7,-1-11-5,-3 21 8,3-21-11,-2 13 4,2-13 0,-3 12-3,3-12 3,-1 11 0,1-11 2,0 0 0,-1 14 5,1-14 7,0 0-2,6 9-3,-6-9-2,12 3-3,3-6 4,-5 1-13,2-1 1,1-1-5,1-1 3,-1-2-3,0 2 2,-1 2-3,-2-1-8,0 0 4,-10 4 1,17-4-23,-17 4 24,13-2 2,-13 2 3,0 0-2,11 5 3,-11-5 0,0 0 0,0 0 2,-2 12 3,2-12 0,0 0-8,-2 13 2,2-13 1,0 0 7,-1 11 1,1-11 0,0 0-2,0 0 2,7 9 2,-7-9-8,0 0-3,13-2-2,-13 2-4,13-2 0,-13 2-1,11-4 1,-11 4-1,14-1-1,-14 1 3,0 0-4,18 1-1,-18-1 1,11 6-26,2 3 4,-13-9 21,10 8-16,-10-8 17,11 9-31,-11-9 20,9 6-24,-9-6 23,13 8-34,-13-8 6,16 4-47,-16-4-57,18 0-40,-18 0-42,23-3-57,1-2-556,-10 1 248,2-1-263,-2-1-412</inkml:trace>
  <inkml:trace contextRef="#ctx0" brushRef="#br0" timeOffset="230423.2713">33122 9370 304,'10'-8'588,"-3"2"-92,4-9 341,-11 15-481,2-14-28,-2 14-11,-1-12-22,1 12-38,-9-9-17,9 9-37,-19-6-53,19 6-6,-24 3-12,8 1-5,-5 5 1,0 0-37,-26 17 87,0 6-39,27-15-76,0-1-28,3-1 24,3-1-45,3 1 33,-2-3-26,7 0 22,0 0-32,3-2 32,3-10-28,0 14 23,0-14-33,9 12 25,-1-7-31,13-1 11,-7-5 3,1 0-24,3-3 20,1-3-28,1-2 18,4-4-12,-1 1 32,1-3-35,-3 3 29,-3 0 3,0 0 62,-5 6-25,0-3 14,-4 5-43,6-2 28,-15 6-1,0 0-14,11 6 21,-11-6-22,3 13 24,-3-13-36,3 20 24,-2-8-35,2 0 30,-1 2-42,2 1 5,-1-2-62,-1 1-17,2-1-72,4 9-215,-1-12 96,2 1-68,-1-5-53,3 0-55,3-1-62,-1-3-97,2-1-415,1-4-619</inkml:trace>
  <inkml:trace contextRef="#ctx0" brushRef="#br0" timeOffset="230784.2683">33729 9163 5518,'-9'12'69,"0"-2"-48,1-1 25,1 0-52,-2 6-18,9-15 31,-1 12-43,1-12 12,0 0-48,12 6 24,-12-6-22,22-1 23</inkml:trace>
  <inkml:trace contextRef="#ctx0" brushRef="#br0" timeOffset="230860.2655">33719 9273 3762,'-71'21'-1018,"38"-13"153,-1 0-413</inkml:trace>
  <inkml:trace contextRef="#ctx0" brushRef="#br0" timeOffset="231158.2798">32742 8867 465,'-2'-10'822,"2"10"-194,-5-14-133,5 14-119,-3-10-75,3 10-62,0 0-24,-10-2-32,10 2 4,-10 4-11,10-4-13,-13 9-13,13-9-37,-14 22 79,14-22-117,-6 16-25,6-16 10,-4 17-26,4-17 8,2 16-21,2-7 14,0-1-23,4 0 15,0-4-20,3 3 16,0-3-27,2-2 21,1 1-23,15-3 14,-14-1 8,3-3-20,-2-2 18,1 1-29,-3 1 20,1-1-26,-4 2-12,1 0 25,-12 3 18,16-2-13,-16 2 12,13 5-26,-13-5-30,5 11-66,-7 10-241,-1-6 93,-1 6-61,-4 1-65,1 5-74,-2 1-513,-4 0-565</inkml:trace>
  <inkml:trace contextRef="#ctx0" brushRef="#br0" timeOffset="231498.2815">32470 9926 90,'-21'7'1136,"12"-4"-730,9-3 1,-18 7-30,18-7-14,-14 5-11,14-5 3,-12 3-68,12-3 19,-8 5-57,8-5 7,0 0-43,0 0-7,15 7-32,-1-6-26,30 0 116,-14 2-134,6-1-9,2-1 4,4 0-16,8 0 28,5 1-39,-1-1 38,5 0-62,-1 0-1,0 2-4,1-2 5,0 2-2,0-1-22,-2 1-12,48 4 75,-57-2-109,-9-1 59,-3-1-79,-8-1 47,-2 1-82,-6-1-28,-2-1-11,-3 0-23,-3 2-37,-12-3-55,12 1-51,-12-1-81,0 0-40,0 0-61,-25 2-511,10-2 371,-3 0-505,-5-1-700</inkml:trace>
  <inkml:trace contextRef="#ctx0" brushRef="#br0" timeOffset="231871.2708">32555 10008 421,'-38'-1'690,"6"1"-149,5 0-86,3 0-63,4 0-26,4 1 11,16-1-45,-16 1 46,16-1-28,10 5 494,7-3-635,10-1-44,2 1 29,10 2-39,10 1 13,1-2-49,6 2 35,2 2-54,13-1 41,0 1-71,1 3-9,-1-4-11,-2 2-8,-9-2-9,65 6 12,-71-7-31,-2-1 0,-3 1-4,-4 0-1,-7-2-19,-2-1-28,-9 2-38,-2-2-57,-4 1-63,-6-1-84,-3 0-52,-12-2-87,0 0-106,9 4-109,-9-4-3021</inkml:trace>
  <inkml:trace contextRef="#ctx0" brushRef="#br0" timeOffset="231933.2629">32602 10160 56,'-29'4'794,"6"0"-190,6 1-58,4-2-38,4 2-31,9-5-17,0 0-28,6 12-13,9-9-20,41 7 311,-20-6-388,13 1 37,5-1-89,6 1 11,14 0-57,2 1-14,0 0-18,0 0 6,-3-2-17,1 3-13,-16-2-12,-4-3-15,-4 3-57,-5-1-84,20 3 0,-40-5 0,-5 0 0,-2 0 0,-4 0-24,-14-2-201,16 2-71,-16-2-116,0 0-59,0 0-164,0 0-130,-21 3-930,7-5-1372</inkml:trace>
  <inkml:trace contextRef="#ctx0" brushRef="#br0" timeOffset="234593.3854">26717 4921 65,'0'0'396,"0"0"-110,0 0-54,0 0-19,0 0-7,0 0-20,0 0-15,0 0 0,0 0-10,0 13-1,0-13-21,0 0 102,0 0-135,0 0-13,0 0-4,-1 11 7,1-11-7,0 0 13,0 0 14,0 0 17,0 0 15,0 0 18,0 0-55,0 0 43,0 0-81,0 0 45,1-13 28,-1 13-111,2-18 28,0 7-66,2-3 51,0-4-59,0-1 54,2-5-80,1-5 44,2-3-55,0-4 47,2-4 5,-2 3 4,3-3 0,-1 3-6,-1 6 4,0 2 16,-1 1-5,-1 2-10,-3 4 5,5 1-6,-4 4 1,-2 2-3,1-2-2,2 5 4,-2-1-9,1 2 3,-4 1-8,3 1 12,-1 1-1,6-9-4,-10 17-1,8-12-4,-8 12 1,9-12 6,-9 12-5,12-8-6,-12 8 6,11-6 0,-11 6 1,13-4-3,-13 4 1,18-5 4,-5 4-3,1 0 0,24-3 7,-13 1-4,4 2 0,5-1-2,4-1 2,0 1-1,1 1 2,1-1-2,0-1-1,1 3 2,-3-3 0,-2 2 8,-5 0-7,0-1 1,-3 1-1,1 0-4,-4 0 4,-3-1-2,-4 2 4,2-2 6,-4 0-10,0 1 14,-5-1 21,3 1 12,-14 1 8,20-1 3,-20 1 4,18-1-1,-18 1-7,13-2-9,-13 2-15,16-2-34,-16 2 34,0 0-11,13 0-42,-13 0 47,0 0-6,0 0-12,14 0-6,-14 0 4,0 0-1,0 0 1,7 7-1,-7-7-4,-1 15 3,-5 9-4,2-10-2,0 7 12,-2-1 1,0 4 4,-1-1-57,3 2 58,-2-1-47,-2 0 54,4-2-47,-1 1 49,0-2-50,-1-1 52,2-4-44,2 2 49,-2-6-54,0 0 51,2-1-43,0 0 59,2-11-13,-2 14 54,2-14-4,-3 13 32,3-13-5,-1 11 5,1-11 5,0 0-13,-3 11-4,3-11-9,0 0-16,0 0 51,-2 11-72,2-11-27,0 0 4,0 0-2,0 0-16,0 0 7,0 0-14,0 0 5,0 0-14,0 0-3,0 0-25,0 0 11,0 0-4,0 0 4,0 0-21,0 0 26,0 0 3,0 0 1,0 0 2,0 0-3,0 0 7,0 0 0,0 0 5,0 0-8,0 0 7,0 0 3,0 0-1,0 0 0,0 0-1,0 0 1,0 0 0,0 0 1,0 0-3,0 0-1,0 0 4,0 0 0,0 0-6,0 0 6,0 0 0,0 0 0,0 0-2,0 0-5,0 0-18,0 0-34,0 0-9,0 0-45,9-2 4,-9 2-100,0 0-35,0 0-94,0 0-109,0 0-151,0 0-592,0 0-801</inkml:trace>
  <inkml:trace contextRef="#ctx0" brushRef="#br0" timeOffset="237333.3876">26512 5269 286,'0'0'339,"0"0"-198,0 0-181,0 0-190,14-4 74</inkml:trace>
  <inkml:trace contextRef="#ctx0" brushRef="#br0" timeOffset="239388.3861">29397 4925 53,'0'0'449,"0"0"-139,0 0 2,0 0-85,0 0-28,0 0-14,7 5-12,-7-5 12,0 0-40,0 0 4,0 0-39,12 0 80,-12 0-102,0 0-14,0 0 27,0 0-16,9-5 26,-9 5-20,0 0 1,0 0-3,0 0-9,0 0 6,0 0-3,0 0-10,11-1-1,-11 1-7,0 0 56,0 0-61,0 0 0,0 0-6,0 0 1,0 0-4,0 0 1,0 0 3,0 0-1,10-3-54,-10 3 67,0 0-55,0 0 58,0 0-56,0 0 53,0 0-54,0 0 54,0 0-57,0 0 50,0 0-51,0 0 45,0 0-54,0 0 49,0 0-40,0 0 42,0 0-48,0 0 44,0 0-47,0 0 35,0 0-39,0 0 30,0 0-11,0 0-20,0 0 33,0 0-28,0 0 27,0 0-27,0 0 40,0 0-32,0 0 43,0 0-23,0 0 31,0 0-12,0 0 16,0 0-5,9-3 74,-9 3-66,0 0-18,0 0-3,0 0-10,0 0 0,4-10-10,-4 10-1,0 0-7,6-15-10,-6 15 1,5-21-8,0 9-16,0-5 7,0-2 13,2-3-11,-2-3 2,0-4-4,0-3 12,0-3-13,0-6 8,0 6 2,-1 1 9,0 1-4,-1 4-1,0 2 1,0 2 0,-1 4 3,-1 2-4,2 2-2,0-12-11,-2 17 14,0 1-4,1 1-1,-2 10-3,3-17-11,-3 17 8,1-13 4,-1 13-1,1-12-2,-1 12 3,0 0-6,2-14 8,-2 14-1,0 0 2,0-6 3,1-6-1,-1 12-1,0 0-1,0 0 6,1-11 1,-1 11 3,0 0 2,0 0-11,0 0 13,0 0 1,0 0 4,2-10 5,-2 10-7,0 0-2,0 0 13,0 0-12,0 0-4,0 0-1,0 0-4,0 0-1,0 0 2,0 0-7,1-12 5,-1 12-2,0 0-1,0 0-2,0 0 2,0 0-7,0 0-2,0 0 8,0 0-2,0 0-2,0 0-4,0 0 3,0 0 3,0 0-6,-4-10 1,4 10 1,0 0 0,0 0 2,-10-3-6,10 3 0,0 0 5,-13-4 2,13 4-5,-12-2 2,12 2 6,0 0-1,-14-5-3,14 5 2,0 0-1,-13-2-2,13 2-10,0 0 6,-13-3 7,13 3-1,0 0-7,-14-1 5,14 1 0,-17 0 2,17 0-17,-21-1-22,8 0 1,-5-1 7,-2 1 5,-3 0 4,-5 1 4,-1-3 4,-3 3 0,-6-1 3,-1-2-3,-10 2 4,-3-3 6,0 2-14,-4 1 16,-1-1-1,1 1-1,-1-3 1,2 1 0,2 1 4,1-2-7,4 3 3,1-2 1,8 1-4,-1 0 2,2-1 3,1 1 2,1 1-3,-1 0 1,-23-2-9,31 3 2,1 0 10,0-1-21,3 2 24,0-1-13,-2 0 10,6 0-9,-2 0 13,-4 0-13,4 3 9,-2-3-7,5 0 15,1 0-14,-1 0 15,-16 0-3,21 0 1,1 0-12,1 0 12,-1 0-7,14 0-3,-22 0 13,22 0-5,-18 0-11,18 0 10,-16 0 2,16 0-13,-14-3 5,14 3-5,0 0 10,-18 0-8,18 0 8,0 0-12,-15 0 15,15 0-14,0 0 14,-14 0-11,14 0 9,0 0 5,-15-1-2,15 1-4,0 0 5,-16-2-6,16 2 9,-11-1-10,-5 1 9,16 0-2,-14-3-5,14 3 6,-18-1-7,18 1 9,-15-1-12,15 1 4,-18-3-2,18 3 3,-13 0-12,13 0 12,-13 0-6,13 0 3,0 0-3,-21-2-10,21 2 18,0 0-15,-12-2-34,12 2-41,0 0-74,0 0-122,-13 2-39,13-2-65,0 0-56,5 7-165,-5-7-539,14 6-757</inkml:trace>
  <inkml:trace contextRef="#ctx0" brushRef="#br0" timeOffset="240824.3887">30753 4839 551,'0'0'407,"0"0"-63,-2 13-110,2-13-13,0 0-69,-2 10 48,2-10 20,0 0 313,-2 9-234,2-9 6,0 0-14,0 0-44,0 0-44,0 0-43,0 0-36,6-8-28,-6 8-69,9-15 52,-1 5-80,-1-4 52,2-5-61,0 1 56,2-8-10,0-1-6,0-4 0,0-5-15,-2-1 8,1-2 16,-2 1 32,-2 5-16,-2 1 41,0 1-36,0 6 9,-3-1-28,0 1 12,1 5-30,0 1 17,-1-15-4,-1 19-33,0 3 19,0 1-23,0-2 15,0 13-18,0-18 15,0 18-20,0-16 20,0 16-19,0-14 14,0 14-23,0 0 24,0-14-21,0 14 18,0-13-23,0 13 5,0 0 17,0 0-28,-1-11 32,1 11-23,0 0 25,0 0-21,0 0 18,-10-4-17,10 4 20,0 0-16,0 0 18,-13 2-23,13-2 26,0 0-26,-12 1 20,12-1-13,0 0 18,-14 1-21,14-1 22,0 0-21,-19 0 17,19 0-19,-16 0 17,16 0-17,-20-1 15,20 1 3,-23 0-23,11 0 19,-16-1 13,13 0-14,-3 1 3,-1-1-4,-1 1 1,-3-1 0,-5 1-2,-1-3-13,-6 3 10,-3-3 5,-3 2-12,-7-2 14,-3 1-2,0-2-2,-1 3-3,-58-5 11,55 2-10,3 2-5,0-1 10,1 1-12,2-1 7,3 1 4,5-1-4,1 1 5,2 0-2,1-1 0,2 0-2,4 2 3,1-2 12,1 0-14,-27 1 8,30-1-5,4 1 8,3 2-2,-1-2-1,2 0 8,2 1-7,2-1 5,14 2-7,-23-1-1,10 0-1,13 1-7,-19 0 9,19 0 7,-16-3 1,16 3 4,-13 0-4,13 0-3,-12-1 3,12 1 5,0 0-1,-14-2 7,14 2 1,0 0 1,-14-1 8,14 1-4,0 0-1,0 0 5,-13-1 0,13 1 0,0 0 38,0 0-41,-13-1 13,13 1-17,0 0 14,0 0-25,0 0 11,-12-1-24,12 1 17,0 0-16,0 0 12,-12-3-14,12 3 5,0 0-6,0 0 21,-6-2 2,-7 0-22,13 2 17,0 0-20,0 0 11,0 0-24,-11-3 28,11 3-27,0 0-10,0 0-66,0 0-108,0 0-120,0 0-213,0 0-91,-9 5-918,9-5-1171</inkml:trace>
  <inkml:trace contextRef="#ctx0" brushRef="#br0" timeOffset="244715.1655">26016 10406 39,'0'0'665,"-19"2"-195,19-2-109,-13 1-89,13-1-69,0 0-53,-16 0-32,16 0-26,0 0-25,0 0-9,-13 1-4,13-1 2,0 0-4,0 0 4,0 0 0,0 0-3,0 0-1,0 0-8,2 10-3,-2-10 2,16 3 4,-3 0-1,-2-2-4,7 2 3,3-3-4,1 2-4,5-2-1,2 3-6,48-2 33,-37 0-34,3-1-3,6 3 38,3-2-51,0 0 53,-1 1-63,1-2 0,0 2 2,-1-1 7,-1 1 1,0-2 0,-8 0 9,8 0-9,-1 0-2,50-2 7,-50 1-10,3 1 56,0-2-58,-3 2 63,5 0-28,0 0 9,4-2-4,-1 1-1,4 1 0,0-1-1,1 1-6,3-1-3,-2 1-8,13 0-3,72 2 20,-84 1-28,10-1-10,-11 1-1,1-1 2,7 3-3,-11-2-3,0 0 4,-1-1-5,-1 2 2,1 0-3,0 0 3,0-2-3,1 0 57,2 1-69,59 3 28,-60-5 30,-1 2-58,-1-2 48,-2 2-53,0-2-2,-3 1 6,1-2-1,-2 2 57,-1-2-63,-3 0 55,-6-2-58,0 2 59,5-1-59,-7 0 54,-2 0-51,3-2 47,-6 2-56,4-2 66,-2 3-67,-1-2 56,0-1-55,-1 1 58,-2-1-57,1 1 59,1 0-60,-6-1 59,-2 2-57,1-2 56,-1 2-51,30-3 5,-28 2 50,0 0-62,0 1 60,-1-1-57,1-1 51,-1 2-53,2-1 60,-1 0-60,1-1 58,3 1-59,-4-1 59,1 1-51,1-2 49,-1 1-56,26-2 21,-28 4 35,-1-3-58,1 2 61,-1 0-53,1 1 62,0-2-52,0 2 53,0-2-61,-1 2 60,1-2-63,0 2 56,0-1-48,1 0 46,-1 1-46,30-3 43,-29 2 34,-1-1-64,2 1 65,-1-1-62,5 2 61,-6-2-59,-1 0 64,2 1-56,-1-1 43,-3 1 2,1-1-6,-1 1-4,1-1-6,-1 1 2,26-3 32,-26 3-30,0 1-4,1 0-6,-1-1-4,1 1-2,-1-1 2,0 1-10,-1 0 2,-1 1-9,-1-1 1,0 1-20,-1-2 25,1 2 0,1 0 6,27 0 26,-27 0-23,0 2 4,2-2-5,1 0 5,0 1 10,-1-1-7,-3 0 10,1 0 14,0-1 12,0 2 9,-1-2 0,0 1 0,-2 0 3,2 0 1,16-2 78,-19 2-76,-3 0-1,-1 0 9,0-1-16,-1-1-6,-3 2-9,1 0-8,0-2-12,-13 2-11,20-1-4,-20 1-8,16-1-33,-16 1-48,14-1-76,-14 1-494,0 0 47,0 0-226,0 0-727,0 0-1175</inkml:trace>
  <inkml:trace contextRef="#ctx0" brushRef="#br0" timeOffset="265073.1842">27923 5791 267,'0'0'280,"0"0"-7,0 0-71,0 0 40,0 0-104,0 0 136,0 0-161,0 0 4,-2-12-6,2 12-1,0 0-3,0 0-2,0 0-12,0 0-2,0 0 10,0 0-21,-1-9 16,1 9-22,0 0 13,0 0-22,0 0 58,0 0-64,0 0 5,0 0-2,0 0-3,-1-13 2,1 13-6,0 0 1,0 0-4,0 0 0,0 0-2,0 0 2,0 0 0,0 0 4,0 0-5,0 0 3,-4-9-3,4 9-5,0 0-3,0 0-6,0 0-7,0 0 2,0 0-4,0 0-12,0 0 6,0 0 2,0 0-3,0 0 2,0 0 0,0 0-4,0 0 14,0 0-13,0 0-1,0 0-5,0 0-5,0 0-1,0 0-6,0 0-2,0 0 3,0 0-7,0 0 2,0 0-2,0 0 3,0 0-1,-2 9-4,-1 2 13,3-11-10,-5 14 10,5-14-5,-2 17 8,2-17-4,-4 20 9,4-8 13,-3-1-33,1 4 39,-2 0-52,2 1 78,0-1-41,1 0 40,-3 1-52,1 0 55,1 2-25,0-3 24,0 2-46,1 0 9,0-1-6,-1 0-7,2-3 0,0 0 0,0 0-3,0 0-1,0-1-1,2 0 4,-2 1-5,1-2-2,0 9 8,-1-20-13,2 17 9,-2-17 3,2 14-6,-2-14 1,0 14-6,0-14 8,0 0 0,2 15 0,-2-15 9,0 0-1,0 12 9,0-12 2,0 0-3,0 5 40,2 5-30,-2-10-5,0 0-4,0 0-4,0 0 0,0 0-2,1 12-1,-1-12-13,0 0 12,0 0 1,0 0-1,0 0-5,0 0-2,0 0 2,0 0 13,0 0-11,0 0-10,-1 10 6,1-10 3,0 0-4,0 0 1,0 0-7,0 0 4,0 0 1,0 0-3,0 0-2,0 0-4,0 0 1,-13 2 8,13-2-4,0 0-3,0 0 3,0 0-3,-11 1 0,11-1 0,0 0 2,0 0-4,-13-1-4,13 1 10,0 0-3,0 0-11,-16 0 9,16 0 3,0 0 2,-7 0-1,-8-2-1,15 2-2,0 0 0,-17 0-5,17 0 5,-13-1 2,13 1 2,-16 0-1,16 0-3,-13 0-1,13 0-1,-15 0 2,15 0 2,-16 0 0,-1 0-3,17 0 0,-21 0-1,21 0 2,-23-2-5,23 2 12,-23 0-7,10 0 1,13 0-3,-25 0 2,25 0-4,-23 0 9,10 0-2,-1 0-3,1 0-1,-14-2 2,14 2-2,-1 0 2,14 0 2,-23 0 3,11-2 0,12 2 2,-23 0-4,12-1 3,-3 2-2,14-1-2,-22 0 1,10-1 0,12 1-6,-20 0 5,20 0-1,-24 0-6,12 1 6,12-1 2,-24 0 0,24 0-3,-23 0-5,23 0 5,-25 2 1,25-2 3,-22 0-2,22 0 2,-20 2 0,20-2 0,-23 0 1,2 0 4,21 0-4,-24 2 5,11-1-2,13-1-4,-21 0-1,8 2-1,2-1 4,-1 0-3,12-1 2,-22 1-1,11 1 3,11-2 0,-23 1 8,23-1-5,-36 4 28,23-3-13,-1 0 3,3 2 6,-5-3 2,3 0 8,-1 2-2,3 0-3,-2-1-2,13-1-4,-23 1-5,13 0-2,10-1-4,-23 2-1,23-2-2,-19 2-1,19-2 0,-17 1 6,17-1-3,-16 2 2,16-2 3,-11 2 3,11-2-1,0 0 5,-18 1-2,18-1 0,0 0 9,0 0-4,-16 0 4,16 0-16,0 0 28,-14 1-26,14-1-8,0 0-1,0 0-6,0 0-1,0 0-1,0 0 0,0 0-3,-13 0-3,13 0-2,0 0-26,0 0-35,0 0-53,0 0-53,0 0-344,0 0 147,0 0-3,0 0-162,0 0-40,5-7-87,-5 7-453,13-10-724</inkml:trace>
  <inkml:trace contextRef="#ctx0" brushRef="#br0" timeOffset="266056.422">26944 6096 338,'0'0'414,"0"0"-72,0 0-48,0 0-36,0 0-18,0 0-12,0 0-17,0 0-38,0 0-22,0 0-20,0 0-19,0 0-17,0 0 62,0 0-84,0 0 0,0 0 1,0 0 0,0 0 1,0 0-5,0 0-1,0 0-57,0 0 65,0 0-54,0 0 57,0 0-52,0 0 60,0 0-58,0 0 57,0 0-55,0 0 55,0 0-57,0 0 66,0 0-71,0 0 49,0 0-57,0 0 55,0 0-62,0 0 57,0 0-62,0 0 57,0 0-53,0 0 44,0 0 7,0 0-78,0 0 73,0 0-51,0 0 42,0 0-53,0 0 47,0 0-57,0 0 47,0 0-52,0 0 41,0 0-42,-5 7 52,5-7-50,-9 8 48,-8 2-18,5-3-33,1 2 8,-7-1 5,2 1 6,-4 2 17,-5 3 22,2-1 14,-3 1 31,-1 0 7,0-2-12,0 2 18,0-2 6,4-1-5,-2 1-7,-13 6 77,23-11-96,-1 0-5,3-1-5,1-1-6,1 0-1,2 0-3,0-1-2,9-4-1,-14 7 0,14-7-5,-13 5 5,13-5-3,-9 4-6,9-4 2,-9 5-1,9-5 2,0 0 1,-9 4 0,9-4 5,0 0 5,0 0-17,-9 4 22,9-4 4,0 0-13,0 0 8,0 0-18,0 0 1,0 0-16,0 0 8,-5 3 7,5-3-28,0 0 6,0 0-10,0 0 4,0 0-12,7 9 10,-7-9-6,10 3 1,-10-3-4,15 5 4,-15-5 1,18 9 0,-7-6 1,3 2 1,18 7 3,-13-7 5,4 2-4,-3-3 9,2 3 11,1-1-8,2-1 24,-3-1 15,1 1-28,-5 0 16,0 0-18,1 0 21,-2-3-39,-2 2 24,-1-1-26,9 0 23,-10 0-5,-13-3-23,20 5 20,-20-5-21,15 4 6,-15-4-7,14 2 21,-14-2-24,11 3 22,-11-3-29,0 0 26,13 4-27,-13-4 25,0 0-20,12 1 28,-12-1-35,0 0 8,0 0-69,0 0-20,13 2-53,-13-2-64,0 0-52,0 0-25,0 0-91,0 0-7,0 0-97,0 0 24,14 1-56,-14-1-119,0 0-2458</inkml:trace>
  <inkml:trace contextRef="#ctx0" brushRef="#br0" timeOffset="271373.8605">29360 5503 230,'0'0'303,"0"0"-80,0 0 9,0-12-55,0 12 16,0 0-53,0 0-7,0 0 17,0-6 97,0 6-132,1-12-9,-1 12-19,0 0-15,0 0-18,0 0-5,0 0-13,0 0-9,0 0-9,0 0-6,0 0-2,0 0-2,0 0-2,-1-10-2,1 10-2,0 0 11,0 0-4,0 0 0,-4 14 5,4-14 1,-5 17-1,1-5 19,1 3-25,-1 1 22,-4 6-31,2 0 34,0 5 1,-2 1 30,1 2-18,-1 1 35,2-2-23,0 2 17,0-1-14,-1-1 22,3 0-9,-1-3 1,2-3-21,-1 1-7,2-1-5,-1-1 0,2-2-2,0 1 4,-2-4-1,2 0-8,0 15-5,0-20-41,-1 2 59,2-3-58,0 1 56,0-12-50,-1 19 48,1-19-57,-1 16 58,1-16-58,0 13 57,0-13-53,-2 11 53,2-11-57,0 0 69,-1 19 1,1-19-44,0 0 61,0 0-58,-1 11 56,1-11-62,0 0 51,0 0-52,0 0 41,-1 12-53,1-12 51,0 0-49,0 0 55,0 0-57,0 0 60,0 0-57,0 0 55,0 0-57,0 0 50,0 0-59,-4 9 3,4-9 0,0 0 54,0 0-66,-10-2 52,10 2-56,-10-4 55,10 4-58,-13-3 58,13 3-60,-23-7 30,23 7 22,-19-7-52,19 7 53,-20-6-52,10 4 56,-2 0-57,1-2 54,-2 3-53,1-4 58,-2 2-62,1 1 61,0-1-54,0 0 42,-1 2-46,-16-4 25,14 2 30,0 2-56,-2 0 43,0-1-40,0 1 58,0-1-58,0 0 58,-2 2-55,-1-1 48,0-1-55,-2 2 65,3-2-65,-3 2 59,-1-1-59,-1-1 59,-2 0-56,2 0 67,-2 2-70,2-2 60,-1 2-55,-1-1 54,2 0-54,2 0 54,0 0-58,1 0 59,0 0-64,-1 1 63,1-2-58,0 1 58,-21-1-34,21 2-17,1-2 49,-2 2-51,0-1 37,0 1-38,3 0 62,-1-1-64,-2 2 57,5-2-56,-4 1 53,5 0-54,-4 0 58,3-3-54,0 3 52,-14 0-24,17 0-35,2 0 61,0-1-59,13 1 58,-23 0-60,23 0 64,-18-1-58,18 1 55,-17-2-52,17 2 52,-13 0-54,13 0 55,0 0-59,-18-1 59,18 1-59,0 0 56,-13 0-56,13 0 56,0 0-59,0 0 57,-11-1-49,11 1 48,0 0-68,0 0 33,0 0-82,0 0 25,-14-1-87,14 1 20,0 0-41,0 0-259,0 0 145,0 0-110,-5-7-523,5 7-494</inkml:trace>
  <inkml:trace contextRef="#ctx0" brushRef="#br0" timeOffset="271908.8635">27951 5907 287,'0'0'280,"0"0"-86,0 0-27,10-3-53,-10 3 32,0 0-30,0 0 20,0 0-36,0 0 77,0 0-98,0 0-36,0 0 13,0 0-32,-9 8 43,9-8-9,-11 5 15,11-5 29,-16 8-19,6-4 28,0-1-25,-3 4 18,-1 0-31,1-2 4,-3 3-29,1-1 13,1-1-6,2 0-6,-1 2-21,-1-2 11,1 1-20,1-2 12,2 2-15,1-2 22,-1 0-15,0 0 17,10-5-14,-13 9 4,13-9 2,-19 10 23,19-10-30,-8 5-1,8-5 0,-7 7 3,7-7-7,0 0 6,-10 8 6,10-8 9,0 0 12,-6 9 11,6-9 10,0 0 2,2 13 12,-2-13-53,16 16 119,-7-8-19,4 0-69,1 1 36,-1-2-71,5 3 48,0-1-60,0 1 4,3-3-2,1 4 0,-2-2-1,3 0-2,-1-2 44,0 1-61,-1 0 46,0-2-47,-2 2 43,2 1-54,-3-5 41,-1 1-101,0 0 12,0 1-107,-3-2-9,1 1-70,-1 0-65,1 0-61,0-2-80,-1 1-479,0-1-504</inkml:trace>
  <inkml:trace contextRef="#ctx0" brushRef="#br0" timeOffset="273377.3162">30586 5566 327,'0'0'257,"0"0"-17,0 0-60,0 0 13,0 0-49,0 0 22,0 0-37,0 0 26,0 0-32,0 0 25,0 0-36,0 0 26,0 0-38,-1-12 7,1 12 91,0 0-115,0 0 5,0 0-27,0 0 5,0 0-28,0 0 7,0 0-21,0 0 4,0 0-28,0 0 13,0 0-15,-5 13 33,5-13-2,-5 21 26,1-6-12,-1 4 13,0 5-21,-2 4 9,0 2-10,-1 2 19,2 0-7,0 1 14,-2 1-7,3-2 2,1 0-6,0 0 0,2-6 3,1 0 5,-1 2-42,0 24 94,2-27-23,-1-2-67,2-2 49,-1 1-65,0-5 51,0 0-63,0 0 57,1-2-15,-1-3-3,0 0-6,0-12-8,1 20 3,-1-20 0,0 16 4,-1-1-45,1-15 39,0 11-1,0-11 0,0 0-49,0 15 71,0-15-61,0 0 56,0 0-44,0 13 58,0-13-60,0 0 49,0 0-53,-4 10 53,4-10-57,0 0 57,-10 4-59,10-4 54,-12 2-57,12-2 47,-17 0-46,17 0 63,-26 0-64,9 0 62,-4 0-64,-5-2 56,-1 0-57,-4 0 61,-6-1-62,-2 0 60,-54-8-28,42 5-29,0 1 62,-1-2-63,-1 0 59,-1 0-59,-2-2 59,2 1-60,-3 0 59,2 1-59,0 0 55,-1 0-48,3 0 44,-1-1-54,-1 3 63,-46-6-37,53 7-21,2-2 52,6 4-48,2-1 54,1 0-66,0 0 61,0 1-55,0 0 49,1 1-49,1 0 52,2 1-49,1 0 56,-1 0-60,2 0 56,-2 0-56,3 0 57,-1 0-63,1 0 64,2 1-54,-2-1 53,0 0-51,1 0 63,2-1-59,-1 2 48,1-2-54,5 1 36,-1 0-22,4-3 68,-2 3-41,-11-2 73,18 2-33,0 0-35,14 0 37,-23-2-43,23 2 32,-18-1-40,18 1 32,-16-1-37,16 1 33,-13 0-40,13 0 37,-12-1-45,12 1 38,0 0-41,-7-2-26,-6 2 0,13 0-97,0 0 0,0 0-103,-12-1 11,12 1-46,0 0-38,0 0-68,0 0-70,0 0-436,0 0-451</inkml:trace>
  <inkml:trace contextRef="#ctx0" brushRef="#br0" timeOffset="273823.3135">28380 5910 270,'0'0'214,"0"0"-17,0 0-14,0 0 10,0 0-24,0 0 16,0 0-31,0 0-12,0 0-46,0 0 5,0 0-61,0 0 28,0 0-33,0 0 42,-7 8-23,7-8 47,-11 9-14,2-4 37,0-1-24,-5 2 21,1 1-19,-3 1 15,0 1-12,-5-2 13,-18 12 99,19-11-129,1 1-16,-1 0-1,2-1-10,3 0-9,0-1-8,2-2-10,-1 2-4,4-2-2,1 0-1,0-1 6,2 1 7,7-5 2,-13 9 1,13-9 5,-12 8-53,12-8 72,-6 8-32,6-8 68,-1 11-48,1-11 49,4 15-60,1-9 58,4 2-47,1 0 40,4 1-44,3 2 5,4-1-10,3 3-6,30 9 37,-23-12-26,-1 2-39,8 2 8,-2-4-116,1 0-48,0 4-170,1-2-109,-3 5-201,-4-8-467,0-1-707</inkml:trace>
  <inkml:trace contextRef="#ctx0" brushRef="#br0" timeOffset="276539.3105">25934 11925 531,'0'0'474,"-6"-10"-111,6 10-80,-9-12-47,0 7-41,0-1-29,-4 1-20,-19-3 120,14 5-137,-5 2-8,2 2-10,-5 3-9,-3 3 4,-4 3-3,-1 4 8,-5 4-16,4 3-71,1 0 56,0 4-60,5-2 51,0 2-64,6-1 59,-11 17 3,22-24-62,3 1 7,3-4 58,4 0-58,0-1 54,6-3-58,6 0-5,1-3 48,8-3-59,0 1-2,8-5-6,2-3 34,5-2-68,0-3 47,44-21-62,-42 11 9,-5 1 61,-1-1 36,-6 3 2,-5 3 99,-3 1-35,-2 2 28,-2 1-91,-3 3 32,1 0-70,-10 5 46,0 0-59,0 0 49,8 7-61,-16 10 39,4-6 15,-2 3-46,4 0-3,-3 3 3,3-2 2,0 2 0,2-1-6,0 1 18,0-2-90,3 2 4,-1 0-116,4-2 7,-2 1-51,6-1-64,-1-1-64,1-1-107,2-4-376,0-1-395</inkml:trace>
  <inkml:trace contextRef="#ctx0" brushRef="#br0" timeOffset="276939.3076">26191 12253 690,'0'0'839,"0"0"-181,2-11-150,-2 11-96,0 0-65,0-12 174,0 12-328,7-7-16,-7 7-15,18-5-6,-3 1-21,4 1-7,8-1-17,9 2-23,2-2-14,11 4-14,2-4-9,1 3-13,0 1-5,-3 0-51,35 2-77,-43-2-44,-3 3-64,-3-1-3,-5-1-100,-3 0-11,0-1-98,-6 1-10,0-2-60,-1-1-388,-6 0-425</inkml:trace>
  <inkml:trace contextRef="#ctx0" brushRef="#br0" timeOffset="277005.3117">27013 12072 23,'0'0'738,"-4"-12"-185,4 12-130,0-12-90,0 12 130,5-11-310,-5 11-33,8-3-23,-8 3-9,14 3-18,-7 3 6,1-1 3,4 3-21,-3 2-8,2 2-61,-2 0 54,0-1-59,0 4 56,-2-2-53,4 13 84,-8-10 4,-2-3-51,-2-2 58,-4 3-63,0 0 54,-4 0-66,-4-1 50,-1-1-69,-1 1 4,1-3-122,1 1-25,1-5-111,1 2-149,2-6-462</inkml:trace>
  <inkml:trace contextRef="#ctx0" brushRef="#br0" timeOffset="277447.3184">27608 11908 1094,'0'0'445,"6"-10"-77,-6 10-49,8-9-43,-8 9-15,5-10 4,-5 10 3,6-10-53,-6 10 43,5-9-85,-5 9 19,0 0-98,7-9 27,-7 9-84,0 0 53,0 0-38,7 6-61,-7-6 59,0 15-50,0-15 58,0 24-45,-3-8 48,1 1-48,-2 1 38,-1 4-51,0 0 51,-1 0-52,-1-1 52,1 0-46,-8 21 19,7-22-17,3-4 5,-1 0 2,1-2 1,-1 0 6,4-2 7,1-12 4,1 19 3,4-11-11,1-2-3,3 0-3,2-1-4,3-3 1,2 2-4,13 4-10,-13-5-6,-3 1-2,1 1-4,-3 2 1,-2-1 1,0 1 2,-4 0 0,-5-7 4,2 17 34,-4-8-36,-5 0 35,-2 0-35,-4 0 36,-6 3-38,-3-3 30,1-1-30,-7 0 21,3-1-85,-2-3-39,1 0-178,1-2-103,2-2-167,-4-4-635,2 0-804</inkml:trace>
  <inkml:trace contextRef="#ctx0" brushRef="#br0" timeOffset="278302.3136">25481 12850 64,'7'-12'561,"-7"12"-130,4-9-69,-4 9-64,7-11-31,-7 11-16,6-10-1,-6 10-1,7-10-7,-7 10-14,11-14 164,-11 14-230,7-7-79,-7 7 35,4-7-75,-4 7 39,0 0-13,7-8-67,-7 8 53,0 0-13,0 0-11,8-5-5,-8 5-10,0 0 1,0 0-7,8 4 11,-8-4-47,3 11 65,-3-11-22,1 21 46,-1-6-59,-1 1 53,1 5-56,-2 0 4,1 4 13,1 1 52,-2-2-46,0 1 52,2-1-57,0-5 45,-2 22 49,0-21-81,2-3 26,-1 0-50,1-3 43,-1-2-36,1 2 26,-1-2-25,1-12 32,-3 20-23,3-20 29,0 17-20,0-17 31,0 14-1,0-14 32,-4 16 86,4-16-98,0 0 0,0 11-13,0-11-16,0 0-5,0 0-13,0 0-5,-2 12-6,2-12-4,0 0-9,0 0 0,0 0-11,0 0 11,0 0-12,0 0 6,0 0 5,0 0-8,0 0 8,0 0-12,0 0 4,0 0-4,0 0-1,0 0 0,0 0 6,0 0-3,0 0 1,0 0 0,0 0-2,0 0 2,2-12-6,-2 12 1,0 0-6,0 0 6,0 0-1,4-9 3,-4 9-2,0 0 1,0 0 3,0 0-2,6-8-1,-6 8 2,0 0-3,0 0-6,0 0-5,4-4-40,0-2 12,-4 6-4,0 0-10,0 0 4,0 0-19,0 0 6,0 0-35,0 0 3,4-9-87,-4 9-27,0 0-132,0 0-26,0 0-99,-3-10-112,3 10-514,0 0-710</inkml:trace>
  <inkml:trace contextRef="#ctx0" brushRef="#br0" timeOffset="278940.8717">25735 12893 290,'0'0'422,"0"0"-98,2-11-44,-2 11-24,0 0-14,-2-15 9,2 15 2,-6-11-20,6 11-17,-8-11-30,2 3-35,1 1-37,5 7-19,-18-7-22,18 7-15,-20-5-29,8 6 10,-3 1-2,-3 5 4,-2 0 10,-3 8-44,-31 22 108,25-14-2,0 4-42,1 2 52,2-2-67,-1 3 45,4-2-68,1 1 52,2-2-60,4-4 38,4 0-39,3-4 44,1 0-43,3-5 64,4 1-59,3 7 78,2-13-41,2-1-48,5-4 33,1-1-52,1-3 36,3-2-37,2-4 38,5-3-44,3-3 36,6-6-34,-2-5 0,3-3-6,-2 0 8,-2 0 2,21-21 93,-32 27-7,-2 7 21,-3-1-26,-3 4-8,0 0-40,-3 4 6,-7 6-28,9-3 14,-9 3-17,0 0-12,3 14 9,-6-1 18,1 0-3,1 3 11,-1 19 4,0-17-28,2 2 15,0 0-18,0 1 12,2 2-34,-1-4-20,3 3-78,3-2-10,-2 0-120,3-2 7,1 0-58,1-2-68,0-3-79,1-1-71,15 1-2148</inkml:trace>
  <inkml:trace contextRef="#ctx0" brushRef="#br0" timeOffset="279313.8522">26034 13244 1249,'0'0'880,"9"-10"-200,-9 10-101,8-7-99,-8 7-55,7-5-46,-7 5-16,0 0-20,10-9-30,-10 9-36,12-5-30,-3 2-55,5 0-26,5 1-45,30-5 69,-14 5-122,-3 2-25,4 0-20,2-2-41,0 1-54,0 1-57,-2 0-48,3 1-35,-5 1-76,-3-2-43,0 0-106,3 2 11,-5-2-9,1 0 26,26 0-387,-29-2 343,-7-4-28,4 1-267,-3 0-257</inkml:trace>
  <inkml:trace contextRef="#ctx0" brushRef="#br0" timeOffset="279703.8582">26921 13089 823,'9'-10'400,"-2"1"46,0 0-59,-1 1 46,-1 1-79,-1 0 48,1-2-75,-5 9-6,6-11-37,-6 11-47,6-10-53,-6 10-40,0 0-37,6-9-28,-6 9-13,0 0-13,0 0-6,15 5 7,-1 13 64,-3-5-48,3 1 32,4 6 28,-2-1 14,3 0-17,0 2-5,1-2-25,-2 3 4,-2-1-19,-3-1 11,1-2-41,-5 0 23,-5-1-34,-2-1 24,-11 20 38,-5-19-66,-5 1-49,-4 0-67,0-3-79,-4 0-110,3-2-95,0-3-215,1-2-136,7-3-726,-2-3-1054</inkml:trace>
  <inkml:trace contextRef="#ctx0" brushRef="#br0" timeOffset="280102.8561">27733 13098 491,'9'-8'528,"-9"8"-15,0 0-105,4-6 24,-4 6-103,0 0 34,0 0-79,2-12-18,-2 12-23,-5-9 178,5 9-246,-8-5-23,8 5-13,-9-5-11,9 5-17,-12-3-16,12 3-18,-20 1-4,7 3 10,-3 4 5,-8 5 36,1 3-7,-8 4 6,2 2-17,-26 28 49,28-23-85,6 1-2,2-1 17,3-5-25,7-1-18,3-1 15,4 0 25,2-4-33,6 3 22,3-2-13,7-2-6,8 1-12,1-3-9,6-1-46,37 6-261,-34-14-89,-3 2-179,-1-5-250,-2-3-727,-4-1-1152</inkml:trace>
  <inkml:trace contextRef="#ctx0" brushRef="#br0" timeOffset="281560.8526">25899 14204 852,'0'0'401,"-3"-11"-118,3 11-13,-8-11-33,1 4 0,-2-2-51,0 2 2,-4-1-33,-3 3 1,-1-1-32,0 3 6,-3 0-36,0 3 1,-5 3-17,-29 14 110,25-5-83,-3 6-4,-2 2-7,5 1-10,0 4-2,2 0-2,6 0-61,4-3 55,1 0-52,7-2 51,1-1-44,5-1 52,1-2-56,2 1 44,4-5-62,5 0 55,0-2-60,7-3 47,1-2-76,4-2 51,-1-3-64,5-3 57,-1-2-58,4-4 43,-1-5-58,0-1 60,2-5-7,-6 2 1,-4-2 2,16-14 94,-23 19-22,-2 5-8,1-1-13,-7 6-14,-4 5-11,0 0-3,0 0 6,0 0 6,0 0-18,-4 12 43,-1 2-38,-1-1 29,3 2-37,-1 2 26,1 20 5,3-17-42,3-2 12,1 3-88,0 0-2,6-2-119,-3 0 6,3-3-50,2 0-35,2-1-89,2-5-38,-1 2-86,1-6-460,-1-1-526</inkml:trace>
  <inkml:trace contextRef="#ctx0" brushRef="#br0" timeOffset="282014.8571">26076 14551 782,'9'-10'817,"-9"10"-201,7-8-63,-7 8-142,9-10 293,-9 10-385,0 0-43,9-9-1,-9 9-20,12-5-29,-1 4-31,1 0-36,7-2-32,4 1-44,4 2 1,4-1-53,-2 1-72,7 1-41,-2-1-84,39-1-290,-34 1 157,-7 0-67,4-1-93,-1-2-93,-5 1-539,3-4-709</inkml:trace>
  <inkml:trace contextRef="#ctx0" brushRef="#br0" timeOffset="282377.8576">27216 14202 115,'11'-11'853,"0"2"-207,-1-3-92,-2 5-96,-1-2-77,-1 3-64,2-1-62,-8 7-55,11-9-46,-11 9-25,0 0 5,8 2 0,-8-2 9,2 20 2,-4-8-15,-4 31 80,4-19-111,-3 3-37,1 2 16,1 2-19,-4 1 22,3-1-28,1-1 9,-3-2-27,2 2 7,-1-6-20,0-2 6,-1 2-14,5-7 11,-3 0-17,-2 12 19,4-17-5,1-1-14,1-11 17,-4 16-14,4-16 10,-5 10-17,5-10-4,0 0-31,0 0-1,0 0-35,-2-13 23,2 13-30,0-19 45,0 19-16,-5-32-10,3 22 50,0 0-37,-4 0 41,-1 1-31,-1 2 33,0 2-29,-5-1 26,-1 3-24,1-2 37,-1 4-32,1 0 32,-4 2-32,2 0 27,-1 4-14,-13 2-5,16-2 26,2 2-24,-1 0 44,5 3-39,1-5 32,4 5-28,-1-1 32,3-9-18,1 18 16,3-9-25,0 0 18,3-1-26,5 1 28,-4-1-28,17 8-51,-14-10 4,2-1-101,1 0 17,-1 0-62,-1-2-32,1-2-58,1 3-23,-1-4-68,0-2-43,5-1-88,-3-2-318,2-1-365</inkml:trace>
  <inkml:trace contextRef="#ctx0" brushRef="#br0" timeOffset="283335.8538">28683 12197 120,'0'0'558,"-17"6"-151,17-6-82,-18 4-57,18-4-15,-17 5 18,17-5 31,-12 4 36,12-4-25,0 0 47,-13 0-106,13 0 1,0 0-96,9-7 16,2 2-83,6-3 33,3-1-63,10-3 21,7-3-51,4-1 33,2 0-53,1 0 38,-1 0-9,36-12-8,-47 16-74,-4 3-70,-6 2-99,-5 2-46,-3 4-31,-14 1 19,20 3-53,-20-3-23,7 14-59,-11-4-452,-4 5-401</inkml:trace>
  <inkml:trace contextRef="#ctx0" brushRef="#br0" timeOffset="283732.8527">28215 13107 783,'-2'11'655,"2"-11"-149,-3 12-97,3-12-78,9 4-13,-9-4 0,21-5-59,0-2 58,3-1-58,5-5 5,45-20 103,-31 16-249,-2-1 3,3-1-45,2 2 2,-4-2-42,2 4-2,-5 2-75,-2 2-11,-7 0-139,-6 6-27,-1 1-48,-5 4-44,-5 1-13,-1 4-50,0 9-520,-10-2 77,-6 3-349</inkml:trace>
  <inkml:trace contextRef="#ctx0" brushRef="#br0" timeOffset="283799.8487">27938 14359 782,'-5'8'618,"5"-8"-124,-5 9-81,5-9-76,0 0-25,0 0 3,16-2-38,-7-2 17,6-2-89,30-10 211,-16 6-270,7-3-28,4 1-26,0 3-17,1-4-18,-2 4-51,-4 2-96,-3 0-100,-5 3-125,0 0-116,-6 4-157,-4 0-454,-3 0-658</inkml:trace>
  <inkml:trace contextRef="#ctx0" brushRef="#br0" timeOffset="284101.8559">27748 14962 326,'9'4'669,"5"-3"-166,3 1-181,4-2-123,8-3-219,9 2-214,1-2-317,1-1-62</inkml:trace>
  <inkml:trace contextRef="#ctx0" brushRef="#br0" timeOffset="285822.0315">27917 11959 97,'16'-5'249,"-16"5"-21,15-7-22,-15 7 36,14-8-32,1-3 172,-10 5-177,3-1-31,-3-2-13,1 1-35,0-1-29,-2-3-19,0 2 1,-1 0-15,1-4-8,-4 1-9,0 1-6,-2-4 1,-2 1 2,-3-4 2,-2-1-70,-5-1 53,-6-1-54,-5-3 55,-1-1-57,-8 2 60,-1-2-55,-11-2 58,-2 0-4,-1 2-4,-7 1-4,0 1-5,-5-1 2,0 2-7,-4 1-2,-70-19 11,64 23-13,1 1 5,-2 2 6,4-1-6,-1 4-2,2 0-3,9 4 0,1 1-1,3 1-5,-4 3 1,1-1 0,-1 3-4,-1 1 1,-2 0 11,-75 4-2,59-1-14,1 1 3,-1-1 13,-3 3 22,3 0-2,-1 1 4,-3 1 7,2 0 5,-1 1 3,3 1 5,5 0-8,0-1-14,6 3-8,3-1-62,10 0 63,-3 6-53,5-2 44,-2 6-51,2 1 63,4 4-60,-1 3 61,3 6-48,0 3 73,2 4-6,-1 4-12,3 3-4,2 3-9,2 2-1,2 2 2,-27 62-5,35-56-30,2 2 59,-1-2-63,4 3 57,0 0-14,3-1 1,0 1-5,4 0-2,-1-1-6,3 1-20,0 2 84,2 0-39,-2 3 52,2 1-70,-11 72 56,15-73-35,-2-2-53,2 2 45,0 1-51,2-3 53,2 1-50,1 1 57,1-2-59,3 0 51,1 0-64,2 0 60,3-1-59,1-2 54,2-1-57,16 57 17,-8-62 27,3 0-40,1-2 57,2 1-58,3-2 55,4 0-57,-1-2 58,3-1-60,4 1 58,-1-3-59,2-1 60,2-2-59,1 1 59,3-1-60,45 44 10,-44-49 24,3 2-49,3-4 62,2 0-58,0-3 48,1-4-66,4-2 65,-2-3-61,6-3 66,2-5 6,3-1-2,3-3 13,1-3 4,4-4-48,78 5 44,-74-10 15,-1-3-60,0-2 62,1 0-61,1-2 58,0-4-59,0-1 61,2 2-60,-2-7 82,-1-1-58,-1-4 41,1-3-26,-2-3 45,1-4-40,91-44 39,-80 32-18,-2-5-36,-7-4 29,0 0-24,-5-3 24,-14 10-27,-1-3 18,-4-3-21,-3 1 24,0 1 0,-5-4 2,3-2-22,-2-4 14,0-3-28,5-11 16,1-6-22,-4 0 23,-1-5-26,-1 1 15,2-4-11,-5 0 16,-2-2-20,-2 0 15,-4 1-13,-9 11 13,-6 1-24,-5-1 24,-4 0-28,-8 4-6,-16-65-33,-5 69 0,-10 0 32,-6 4-38,-8 1 30,-5 2-33,-5 5 22,-2 2-67,0 5 13,3 5-137,0 4-36,2 6-135,8 6-133,-1 5-547,1 0-703</inkml:trace>
  <inkml:trace contextRef="#ctx0" brushRef="#br0" timeOffset="286728.0303">27888 12023 257,'0'0'400,"0"0"-64,4-13-21,-4 13-37,7-17 136,-7 17-237,4-11 10,-4 11-19,2-13-35,-2 13-24,4-13-18,-4 13-6,4-14-7,-4 14-4,0-16-12,0 16-16,0-17-8,0 17-3,-4-20 14,0 2 52,0 8-64,0 1-7,-3 0-7,2-3-6,-4 3-2,0-1-3,-2 1-9,-2 3-6,0-2 6,-2 2-2,0 1 1,-3 2-6,1 0 0,-2 2 2,-1 1-1,0 1-1,-5 3-1,4 2 4,-6 1-3,2 4-3,-3 1 3,-1 5 4,-3 1-2,-2 2 2,5 2 2,-1 3-1,2 0-3,-3 1 2,6 5 4,-25 28-29,29-27 10,2 3 55,2-2-57,2 2 52,1 1-53,6 2 78,1-5 7,5 0-1,0 2-4,6-3 0,3 2-9,3 3 6,4-1-6,4-4-7,32 28 34,-21-31-37,5-6 0,3-3-4,5-3-49,0-2 65,0-1-46,4-6 57,0-4-41,-7-1 56,3-6-47,2-2 53,0-4-69,2-6 49,-4-3-60,3-10 47,-2-3-55,-3-5 44,-4-5-58,-2-1 48,-6-1-48,-7 4 12,-4 0 14,-4 0-18,-5 1 49,-1 5-58,-6 1 51,-2 6-70,-4 0-5,-1 0-133,-21-18-259,10 29 113,-2 4-67,-4 6-58,-8 2-509,3 1-535</inkml:trace>
  <inkml:trace contextRef="#ctx0" brushRef="#br0" timeOffset="287226.0418">27497 12779 480,'4'-9'322,"-4"9"-37,2-15-102,-2 15-12,0-14-40,-7 2 178,1 7-163,-4 0 11,0 1-34,-4 3-1,-4-2-24,0 4-5,-2 1-31,-5 4 9,-2 4-14,0 3-5,-6 5-10,1 4-7,-1 4 18,3 3-49,-39 47 78,37-35-11,7-5-29,3-1-19,1 6 16,6-1 57,-1 1-1,7 2-14,3-2 2,3-5-13,4-3-12,3 2-7,2 2 7,5 1-30,6-5 47,0-1-50,8-3 57,2-3-65,4-1 54,3-3-59,5-5 58,1-3-55,4-6 72,4-3-37,-6-5 65,10-3-60,0-5 40,7-8-60,-1-8 37,-3-5-60,47-47 42,-59 33 1,-2-1-31,-8 1 47,-11 7-46,-4 0-5,-9 5-14,-1 3-56,-11 2-60,-2 3-21,-8 0-123,-5-1-33,-9 1-120,-5 3-116,-6 0-492</inkml:trace>
  <inkml:trace contextRef="#ctx0" brushRef="#br0" timeOffset="288203.6521">25181 11540 122,'-15'-9'419,"2"1"-27,-3-1-99,3 1 22,-1-1-87,3 1 36,-3-1-32,3 3-38,-11-7 97,13 8-192,0 0-24,-1 2-18,10 3-17,-17-1-7,17 1-58,-21 6 54,8 2-51,-3 3 53,-5 5-55,2 5 75,-4 6-72,-2 2 55,1 4-10,0 4-6,-4 4-6,0 2 3,6-4-11,2 0-17,-1 10 48,-1 3 92,2 2-54,-2 1 44,4 2-74,-1 1 46,2 1-74,-1 0 48,4-1-11,1-1-10,-15 56 21,16-66-40,-1 0-2,-2-1-6,1-3-56,-2 0 56,-1-3-43,0-2 61,-2-2-47,0-3 80,-2-3-35,0-4 64,4-3-52,-4-4 80,2-4-46,-19 9 113,20-17-122,1-2-7,2-4-4,-1-2-2,1-3 7,1-5-25,2-4 24,0-7-104,6-2 35,3-4-53,3-1 62,2 0-53,5-5 60,8-3-91,22-26-56,-9 32 102,-1 6-46,3 1 66,3 7-41,-5 5 54,-2 3-52,-1 7 57,0 4-60,1 6 64,-3 7 3,1 8-60,-6 8 60,-2 5-57,-6 5 59,-3 62-20,-12-37-22,-4 3 62,-8 3-23,-3 1 86,-5 0-39,-10 13 65,4-16-39,-1 1 25,1-6 39,0-2-38,2-4 29,3-3-26,2-4 19,2-4-30,-6 31 65,19-44-96,4-5-18,5-5 0,3-3-13,2 0 0,7-1-12,5-1 1,3-6-19,4-3-19,4-4-49,2-1-29,-3-4-102,1-7-39,5 1-177,0-7-46,-3-3-95,3-3-36,-2-2-415,-8 2-603</inkml:trace>
  <inkml:trace contextRef="#ctx0" brushRef="#br0" timeOffset="291137.7004">25725 16163 465,'0'0'436,"0"0"-75,0 0-51,5-8-11,-5 8 1,0 0 264,0 0-292,5-8-29,-5 8-29,0 0-49,0 0-34,0 0-25,0 0-31,0 0-11,0 0-1,0 0 29,2 16 14,-4-4 6,-3 4-19,0 4 12,-8 35 84,3-26-112,0 3 1,3-1-26,-3-1 13,2 1-19,-1-2 11,0 0-24,3-1 9,0-6-22,-2 0 13,3-1-21,1-3 18,-1-1-23,1-2 6,-3 10 24,4-14-19,1 0 6,2-11-1,-4 14 11,4-14-5,0 0-7,-4 6-22,4-6 7,0 0-18,-5-12 11,3 3-36,0-3 4,-2-2-17,-2-2 23,2 1-14,-2-4 20,-1 2-3,-5-1 18,3 3-27,-2 0 28,-3 3-13,1 3 16,-1 1-15,-1 3 15,2 0-14,-5 3 18,0 4-15,0 1 14,-3 4-19,-20 12 19,22-7 14,-2 3-13,6-1 22,-1 1-15,5 0 15,1 2-14,2-3 20,4 0-20,3 0 19,1-1-7,0 1 5,5-1 0,3 0-6,0-3 8,13 10 23,-10-14-24,2 0-1,2-2 3,-1 0 5,1-3 0,-1 0-2,2-1 3,-3 0 1,3-1 4,-3 0 3,-1-2 10,1 3 1,-2-2 6,-1-2-2,9-1 44,-9 2-55,-10 3-4,11-5-11,-11 5 8,14-3-9,-14 3-2,8-4-5,-8 4-7,9-3-5,-9 3-4,0 0 0,9-4-5,-9 4-1,0 0-2,12-4 4,-12 4 0,0 0-9,0 0 1,0 0 0,0 0-14,8-4 0,-8 4-20,0 0-19,0 0-42,0 0-20,0 0-56,0 0-36,0 0-38,0 0-51,5-2-386,-5 2 308,0 0-48,0 0-44,0 0 1,0 0-431,10-3-462</inkml:trace>
  <inkml:trace contextRef="#ctx0" brushRef="#br0" timeOffset="291703.7039">25825 16116 856,'6'-14'668,"-4"4"-134,3-7 244,-5 17-507,2-14-68,-2 14-41,0 0-38,0 0-17,0 0 2,0 0 7,-6 17 14,1 2 1,-1 8 3,-2 6-33,-1 6 7,1 2-28,-1 5 4,-12 43 44,9-45-106,2 0 26,-1-3-12,-1-2 17,3-1-3,-4-3-23,2-4 12,2-5-19,0-2 17,0-4-17,2-1 21,0-4-7,1-2 34,0-3 2,-6 4 87,12-14-90,0 0-13,0 0-10,-9-5-28,13-4-13,0-4-32,5-4-1,5 0-17,1-3 18,4 2-17,1 0 28,0 3-9,-2 2 15,3 2-16,15-3-8,-19 12 27,-1 2-17,-3 2 18,-1 3-12,1 4 20,-7-2-10,0 3 22,-4 2-11,-4 0 14,-4 0 18,-2 3-2,-5 0 0,-6 2-20,-3-2 14,-29 15-5,24-19-15,0 1 16,4-3-44,0-2-18,3 0-58,4-4-67,3-1-109,0 0-128,13-2-166,-16-7-170,10 0-274,6 7-618</inkml:trace>
  <inkml:trace contextRef="#ctx0" brushRef="#br0" timeOffset="292125.7045">26005 16581 257,'13'0'873,"-2"-2"-221,-11 2-130,20-1-102,-20 1-34,14-1 1,-14 1-28,13-1 3,-13 1-38,13 1-3,-13-1-46,17 2-12,-4 0-61,3 0-15,28 5 75,-17-5-181,7 1 1,7 1-32,6 0 15,3-2-37,4 1 13,-3-1-29,1 0 10,0-1-77,-10 1-51,-1-2-112,-3 2-32,-5-2-97,-1 0-76,22-2-642,-27-1 382,-7-5-342,-2 2-635</inkml:trace>
  <inkml:trace contextRef="#ctx0" brushRef="#br0" timeOffset="292219.7256">26926 16477 1002,'0'0'438,"-5"-11"-92,5 11-74,0 0-38,3-10-4,-3 10 9,0 0-9,15 4-25,-3 1-22,-1 3-15,5 2-18,-1 4 19,6 3 43,1 2-14,16 22 154,-20-17-199,-2-4-19,-5 3-8,-2-2 3,-4 0-10,-5-2-10,-2-2-38,-8 3 7,-3 2-35,-1-2 12,-6 0-28,-3-2-14,1-2-64,0-2-33,-17 6-283,26-11 60,-3-4-99,5-1-148,11-4-681,-13 0-845</inkml:trace>
  <inkml:trace contextRef="#ctx0" brushRef="#br0" timeOffset="292602.702">27507 16554 344,'23'-13'756,"-4"2"-165,-6 4-116,-3-1-93,-2 2-42,-8 6-6,0 0 18,0 0 5,-16-1-40,3 4-23,-10 4-56,3 2-18,-7 4-54,4-1-10,-1 2-38,-1 1-1,5-1-31,2-1 3,6 1-12,1-4-9,-3 13 38,14-23-60,4 18-8,0-11-14,7-2-13,5-3-35,1-2 15,4-1-20,4-3 5,4-3-9,0-1 14,1 2-9,-5-1 21,-4 1-32,-3 2 22,9 4-23,-16 2 15,-4 3 24,-3 5-13,0-1 15,0 7 5,-7 2-43,1 4-74,-7 7-28,2 1-105,-7 8-122,-3 3-81,0-3-154,-8 11-614,4-10-824</inkml:trace>
  <inkml:trace contextRef="#ctx0" brushRef="#br0" timeOffset="293688.6969">25719 17194 759,'0'0'386,"4"-10"-77,-4 10-23,0 0-34,2-13-16,-2 13-33,0 0-26,5-12-18,-5 12-22,0 0-19,3-10-22,-3 10-6,0 0-9,4-7 1,-4 7 85,0 0-87,0 0 18,3-11-19,-3 11 28,0 0-8,0 0 4,0 0-5,4-8-6,-4 8-6,0 0-17,0 0-2,0 0-6,0 0-17,0 0 16,2-5 45,-2 5-58,6-7-1,-6 7-5,0 0-7,0 0 2,0 0-8,0 0 2,0 0-7,0 0-1,0 0 2,1-10-3,-1 10-1,0 0-2,0 0 0,0 0 6,0 0-4,0 0-9,0 0-1,5-7-2,-5 7-6,0 0 4,0 0-1,0 0 1,0 0-1,0 0-4,0 0 13,0 0 0,0 0 9,0 0-4,0 0 13,0 0-13,6-8 1,-6 8 1,0 0 3,0 0-1,0 0-1,0 0 1,0 0-2,0 0-3,0 0-3,0 0-1,0 0-1,0 0 0,0 0 0,0 0 8,0 0-14,0 0-6,0 0 18,0 0-19,0 0 0,0 0 1,0 0 0,0 0 6,0 0-9,0 0 3,0 0-4,0 0 27,0 0-24,0 0 10,0 0 1,0 0-9,0 0-10,0 0 8,0 0-3,0 0-2,0 0-3,0 0 3,0 0 1,0 14 2,0-14-14,-2 18 17,2-6 3,0 3 0,-2 2 1,-4 20 5,5-12-5,0-2-2,-3 3 20,0 0-24,-1-2 16,1 4-19,-2-2 20,0-3-24,1 0 21,1-2-29,-4-1 30,3-1-21,-2-4 22,3 0-18,-5 9 16,6-15 5,0 1-17,3-10 24,-5 14-20,5-14 17,-5 10-13,5-10 13,0 0-20,0 0 18,0 0-24,0 0 24,3-15-31,1 6 7,2-3-28,8-14-13,-1 13 33,-2-1-12,2 0 19,1 1-18,1 0 0,-2 2 5,2-2 5,14-5-20,-13 12 23,-3-1 7,1 2 1,-3 2-7,1 1-2,-12 2 3,34 0-8,-23 2 4,0 4 27,0-2-28,0 3 20,-2-1-19,1 3 19,-2-1-17,-1 0 18,-3 0-19,4-1 19,-8-7-18,6 15 22,-6-15-25,3 10 29,-1 0 7,-2-10-8,0 0 24,-1 14-13,1-14 23,0 0-18,-2 12 23,2-12-32,0 0 30,0 0-30,-4 12 19,4-12-27,0 0 18,0 0-26,-4 6 22,4-6-5,0 0-27,0 0 22,-10 5-25,10-5 15,0 0-48,0 0-21,0 0-60,0 0-21,0 0-69,-9 2-74,9-2-66,0 0-78,0 0-75,-9-6-66,3 1-2241</inkml:trace>
  <inkml:trace contextRef="#ctx0" brushRef="#br0" timeOffset="357885.4448">30414 11991 124,'0'0'614,"0"0"-144,14-2-67,-14 2-69,0 0-24,14-1-63,-14 1-30,0 0-14,0 0-26,21-4 122,-21 4-165,18-2-11,-1 0-18,2-2-19,7-1-14,8 0-15,12 0-5,0-2-16,3 0 0,0 0-14,1 2-1,-4 0-7,-8 3-4,-1 0-8,-5 2-17,-3 0-56,0 2-38,-3 0-69,0 1-36,-7-1-82,-2 1-49,1 1-51,-8 1-409,0-2-333</inkml:trace>
  <inkml:trace contextRef="#ctx0" brushRef="#br0" timeOffset="358305.4437">31654 11847 276,'10'-12'588,"-2"2"-129,-2-1-102,-2 4-46,-4 7-81,2-15-21,-2 15-58,-5-10-3,-11 6 120,4 6-135,-4 0 14,-5 4-36,-1 3-3,-5 3-32,2 4-1,0-1-20,1 0-31,2 2 9,2 0 8,5-3-21,0 1 7,3-3-14,4 0 4,1 0-10,3-4 13,4-8-16,2 13 11,-2-13-14,12 7 0,-12-7 2,28-1 4,-9-2-11,3-5 18,2 0-19,-3 0 15,2-2-17,-2 1 27,-3 3 18,13-7 39,-19 11-45,-2-1-6,-10 3 30,17 7 0,-11-2-2,-1 5-3,-1 3-11,0 2-8,0 3-7,-2 4-3,-1 3-4,3 0-11,-1 1-5,0-1-22,8 33-136,-4-31-32,1 0-80,-1-6-147,1 1-79,-2-3-434,2-4-501</inkml:trace>
  <inkml:trace contextRef="#ctx0" brushRef="#br0" timeOffset="358904.442">32328 11812 202,'0'0'431,"2"-14"-100,-2 14-72,2-18-65,0 6-38,-1-1-38,1-2-14,2 0-5,4-5-46,-1 1 35,1 0-43,2-1 30,14-14 24,-9 18-68,-1 2 10,1 3-22,2-1-2,0 2-6,-2 3-7,1 1-3,-1 2 1,-1 2 0,-1 3 0,-1 0 2,-2 4 1,-2 3-1,2-1 13,-5 5-13,-1 1-7,-1 1 1,-3 0 18,-3 4-18,-2 1 20,-3 2 3,1 1 24,-5 2-12,0 1-5,-2-1 21,1 2-2,-3-2-17,2 2 3,0-1-17,-14 23 9,17-23-14,1-4-2,1-2-2,1 1-4,3-5 0,0 0 7,1 1 0,2-4 6,2-12 17,1 20 13,-1-20 9,7 14 23,-7-14 0,12 7-11,-1-3 30,-11-4-101,15 0-82,-15 0-106,13 0-212,-13 0-420,13-4-360</inkml:trace>
  <inkml:trace contextRef="#ctx0" brushRef="#br0" timeOffset="359955.4426">30441 12819 39,'0'0'253,"2"-9"-1,-2 9-86,4-11-3,-4 11-42,3-10 1,-3 10-43,0 0 28,3-19-21,-3 19-63,0 0 14,3-11-27,-3 11 24,0 0-32,0 0 19,3-11-24,-3 11 20,0 0-21,0 0 20,0 0-24,0 0 24,2-10-20,-2 10 26,0 0-15,0 0 44,0 0-25,0 0 33,0 0-39,0 0 34,0 0-37,5-9 34,-5 9-31,0 0 36,0 0-35,0 0 38,0 0-40,0 0 36,0 0-40,0 0 52,0 0-19,0 0-40,0 0 32,0 0-35,0 0 27,0 0-38,0 0 30,0 0-36,5-7 27,-5 7-50,0 0-2,0 0-73,0 0-20,0 0-73,5 8-541,-5-8 286</inkml:trace>
  <inkml:trace contextRef="#ctx0" brushRef="#br0" timeOffset="360373.4378">30642 12819 246,'6'-11'418,"-6"11"-67,1-12-100,-1 12-22,-1-12-79,1 12 9,-5-9-60,5 9 12,-11-3-35,11 3 60,-40 10 119,18-1-137,-3 4 24,-6 4-27,-1 4 0,2 1-13,2 0 2,2 0-19,5-2 3,2 1-17,4-2-11,3 0-8,3-1-7,4-2-3,2 1-5,8 10 18,2-16-35,4 2-6,4-1 0,3-4-4,3-1-9,3-1-39,2 0-40,-1-4-94,-1-2-62,3 0-108,-1-2-46,5-5-410,-6 0-322</inkml:trace>
  <inkml:trace contextRef="#ctx0" brushRef="#br0" timeOffset="360774.4498">30956 12988 286,'0'0'666,"0"0"-126,0 0-82,0 0-57,0 0-65,0 0-54,5-8-49,-5 8-41,0 0-25,24-5 133,-10 1-184,3-1-21,7 2-21,1-2-16,2 1-38,6 0 23,0 1-13,2 0-43,-4 1-46,-1 1-88,1-1-56,-1 2-97,-1 0-43,-2-2-61,25-3-814,-30 1 209</inkml:trace>
  <inkml:trace contextRef="#ctx0" brushRef="#br0" timeOffset="360845.4389">31578 12791 178,'4'-11'420,"-4"11"-117,9-7-65,-9 7-66,13-5-22,-13 5-19,17-1-4,-4 4 2,-2-1-2,4 4-17,2 0-9,12 14 74,-13-6-85,1-2-11,-3 4-17,1 0-13,-4 0 19,0 2-25,-2-2 2,-2 1 5,-2 0 20,-2-2-21,-2 1 17,-2-2-26,-2 0 10,-2 2-26,-13 11 17,8-13-39,0-1-54,-1-4-71,2 1-55,2-1-104,0-3-79,7-6-334,-5 7-202</inkml:trace>
  <inkml:trace contextRef="#ctx0" brushRef="#br0" timeOffset="361255.444">32337 12904 1036,'10'-8'379,"-10"8"-71,8-10-53,-8 10-17,0 0-25,-9-10-13,9 10-18,-20 0-10,5 2-27,0 2-23,-4 1-32,0 1-2,-4 2-33,1 3 6,-17 11 12,20-11-55,4-1 10,1 1-28,5-1 4,2 0-11,1-1 13,6-9-21,0 14 8,0-14-21,11 9 15,-1-5-16,1-2 22,2 0-17,2-2 22,15 3-6,-14-2 5,0 2 15,-1 0-11,0 2 14,-1 0-2,1 3-8,-3 0 6,-1 2-2,-1 2-3,-1 1-5,0 3-28,0 1-50,-4 3-59,-1 1-93,1 24-993,-5-27-89</inkml:trace>
  <inkml:trace contextRef="#ctx0" brushRef="#br0" timeOffset="361873.5086">30620 14072 189,'0'0'554,"-1"-17"-141,1 17-43,-1-16-84,1 16-41,0-11-75,0 11-11,0 0-39,0 0 24,-5 7 15,2 5-23,-2 3 3,-2 9-29,-1 4 5,-6 8-29,1 1-2,0 1-29,1 2-9,-13 40 29,12-42-51,1-1 7,3-7-16,0-2 9,2-6-17,1 0 11,0-3-16,2-2 15,1-5-16,0 0 18,3-12-9,-3 17 3,3-17-15,0 0 14,0 0-30,6-9-1,-2-1-14,-1-4-29,-1-5-5,1-2-10,-2-3 33,1 1-7,-4 2 40,1 2 19,-2 0 23,0 3-13,-3 1 13,1 2-21,-3 4 29,-11 1 44,6 8-25,2 3 6,-2 4-15,-2 0-2,3 5-16,0 2-4,2 1-2,1 2-4,5-1-5,0 0-2,4 1-5,4-3 2,2 1-10,6 2-46,1-2-82,4-1-44,3-3-73,4-3-46,4-1-78,-2 0-42,4-4-352,-1-3-277</inkml:trace>
  <inkml:trace contextRef="#ctx0" brushRef="#br0" timeOffset="362265.5191">30877 14543 496,'11'-4'675,"-11"4"-115,0 0-97,12-5-74,-12 5-71,9-2-11,-9 2-1,25-9 275,-9 2-333,6 3-38,9-4-36,3 1-34,7-1-36,4-1-10,1 3-21,1 0-17,3 3-46,-2-3-48,-1 4-40,-7-1-61,-1 0-66,-1 2-45,36 0-411,-43-1 244,0 1-21,-1-1-496,0 0-509</inkml:trace>
  <inkml:trace contextRef="#ctx0" brushRef="#br0" timeOffset="362695.5299">32232 14333 401,'18'-10'361,"0"3"-82,-1-2 8,-3 2-40,-1 0 21,9-7 267,-16 7-292,0 0-28,-6 7 0,3-8-28,-3 8 2,-8-8-35,8 8 2,-19-1-18,4 2-19,-3 4-10,-5 1-21,-4 3-15,-1 2-9,0 3-16,-25 14 30,30-13-52,2-1-10,4-3 7,3 2-14,3-2-2,1-2-1,5 1-1,1-2-3,4-8 5,2 12-16,-2-12-18,17 9-15,-5-9-6,6 0-19,25-12-72,-18 6 68,6-2 28,-3 0 1,-4-1 16,-3 4-7,-3 2 19,-3-1-5,-1 1 14,-2 6 13,-12-3 26,20 4-19,-20-4 16,11 11-8,-7-2-6,5 8 13,-7-5-22,2-1 6,0 3-10,0-1-2,2 0-19,1 1-64,2-2-75,3 3-80,3-2-64,-1-2-135,5 2-485,0-5-490</inkml:trace>
  <inkml:trace contextRef="#ctx0" brushRef="#br0" timeOffset="362758.5032">33002 14260 13,'0'-15'448,"0"1"-111,0 1-71,0-1-53,0 0-38,1-13 110,0 13-195,2-1 19,1 1-17,0 2-18,0 1-31,1 2-11,3-3 15,0 5-9,3 0-8,0 0-7,2 2-4,0-1-2,-2 2-1,3 2 0,11 1 16,-12 2-16,-3 1 1,1 4 1,-3-1 0,0 3 9,-1 1 0,-4 2 8,-1 1 3,-3 2 1,-2 1-2,-1 4-4,-3 1-6,-2 1-5,-5 4-5,-17 30-2,12-25-6,-2-2-35,0 5-10,1 0-46,-1-1 8,1-1-42,4 1 24,-2-2 6,7-2 14,2-3 22,1-4 60,4-2 58,3-3 50,0-1 44,2 10 254,2-15-210,-3-10-9,4 16-51,-4-16-12,3 12-61,-3-12-151,0 0-232,5 9-725,-5-9-647</inkml:trace>
  <inkml:trace contextRef="#ctx0" brushRef="#br0" timeOffset="365318.2282">24873 4021 233,'0'0'359,"0"0"-52,3-13-81,-3 13-2,0 0-63,7-12-15,-7 12-12,0 0-7,3-9-9,-3 9-8,0 0-12,0 0-10,4-12-2,-4 12-25,0 0 12,0 0-37,0 0 5,0 0 1,12 2 62,-12-2-50,3 14 11,-3-14-31,5 19 7,-2-6-21,3-1 13,-3 3-21,2-2 16,0 0-25,4 2 22,0-3-16,1-1 24,5 0-24,1-2 18,7-4-20,1-1 16,5-5-18,7-4 17,6-4-10,4-5 14,12-5 16,3-5 10,0-2 21,-2-3-2,1-3-13,-4 1 11,-5 3-17,-12 6 13,-5 1-19,17-6 15,-33 15-122,-1 3-122,-2 2-136,-4 4-70,-11 3-522,18 0-476</inkml:trace>
  <inkml:trace contextRef="#ctx0" brushRef="#br0" timeOffset="377278.2315">27623 12097 256,'0'0'542,"0"0"-123,0 0-109,0 0-50,4 10-59,-4-10-23,0 0-46,0 0-18,0 0-37,0 0-6,0 0-31,0 0-25,6 7-57,-6-7-60,0 0-336,0 0-203,0 0-150</inkml:trace>
  <inkml:trace contextRef="#ctx0" brushRef="#br0" timeOffset="377716.2304">25668 11688 186,'0'0'500,"0"0"-80,-5 9-144,5-9-62,0 0-29,-3 3 100,-4 5-177,7-8 10,0 0-36,-6 4-1,6-4-27,0 0-13,0 0-54,0 0-69,-9 6-42,9-6-128,0 0-405,0 0-164</inkml:trace>
  <inkml:trace contextRef="#ctx0" brushRef="#br0" timeOffset="378632.2299">27739 13255 245,'0'0'405,"0"0"-84,0 0-48,0 0-52,0 0-26,0 0-21,0 0-16,-6-6 110,6 6-164,0 0-17,0 0-13,0 0-20,0 0-4,0 0-3,0 0-18,0 0-1,0 0-3,0 0 1,0 0 4,0 0 0,0 0 1,0 0 7,0 0 44,0 0-40,0 0 5,0 0-1,0 0 5,0 0-1,0 0-2,0 0-1,0 0-6,-14 2-3,14-2-2,0 0-5,0 0-3,0 0-4,0 0-2,0 0 0,0 0-11,0 0 4,0 0-3,0 0-2,0 0-2,0 0-2,0 0-7,0 0 6,0 0 3,0 0-1,0 0-2,0 0-8,0 0-4,0 0-15,0 0-80,0 0 2,0 0-47,0 0-73,0 0-57,0 0-89,0 0-399,-9-5-279</inkml:trace>
  <inkml:trace contextRef="#ctx0" brushRef="#br0" timeOffset="379043.2314">25766 13049 37,'0'0'436,"0"0"-96,0 0-71,0 0-51,0 0-31,0 0-8,1 11-3,-1-11-10,0 0-10,0 0-19,0 0-19,0 0-36,0 0-6,0 0-36,0 0-24,0 0-49,0 0-50,0 0-57,0 0-118,6 6-412</inkml:trace>
  <inkml:trace contextRef="#ctx0" brushRef="#br0" timeOffset="379745.8696">27398 14500 279,'0'0'526,"0"0"-64,0 0-171,-3 8-55,3-8 14,0 0-111,0 0 29,0 0-97,0 0 38,0 0-81,0 0 34,0 0-116,0 13-37,0-13-212,0 0 2,3 9-285,-3-9-99</inkml:trace>
  <inkml:trace contextRef="#ctx0" brushRef="#br0" timeOffset="384040.0305">33436 11772 208,'6'-11'301,"-6"11"-67,2-15-45,-2 15-34,4-14-17,-4 14-37,3-15 36,-3 15-36,2-18 21,-2 18-21,4-28 105,-4 28-106,0-21-40,-1 11 9,0 0-25,-2-2 15,-1 0-32,-2-1 10,-4 0-24,0 1 19,-4-4-27,-4 2 17,-3-3-21,-3 1 18,-4-4-22,-5 3 21,0-3-16,-1 2 9,1-2-10,-3 0 16,1 3-13,-2 1 11,-2-2-15,1 1 13,-1 0-15,-3 1 16,-1 0-18,-1 1 15,-3 0-14,-2 1 17,-49-15-11,39 14-5,9 1 2,-10-2 4,-1 3-2,-1-1 2,-1 1 1,11 3-2,-3-2 2,1 3 0,0 1-1,2 0 15,-1 1-4,1 0-2,1 0-24,-49 0 17,52 5 11,-1-1-24,7 3 27,0 2-25,3-2 25,-2 1-24,0 1 30,0 1-21,1-2 18,-7 3-21,1 0 22,0 3-15,-2-2 22,1 0-26,-1 2 27,-1-2-25,1 4 18,1-2-18,1 3 24,1-2-13,0 3 23,3-1-15,-1 2 10,3 1-20,-1 1 17,0 2-26,1 0 24,0 3-20,-2-1 21,-38 23-5,40-21-8,-1 2 4,-7 5 10,9-5 5,1 2-54,0-2 52,1 2-59,3-2 51,1 0 1,2 2-8,0-1-3,2 0 5,0 1-3,1 1-4,-24 23 1,27-23-15,0 1 4,1-2 2,-1 2-2,2 1 2,-1-2-3,-2 1 1,1 1-1,1 1-1,-1 0 3,1 0 0,0 3 2,-2-1 6,1 1-3,-22 31-27,23-30-15,3 0 63,-1 4-7,4-2 12,-2-2-6,4 2-4,-2-1-7,4 1 3,0-2-10,1 2 14,0 4 9,1-1-2,-2 1 3,2 4-3,-1-2-11,-1 2 6,-1-1-67,1 0 61,0 0-50,0 2 56,1-1-59,1-1 62,0 0-4,0 2-4,0-1-4,1 1-1,-2-2-6,3 1-3,0 1-3,-11 42 4,10-44-8,0-2-2,2 2-2,0 0-46,2 0 63,-2-1-49,1 2 60,3-1-54,0 2 68,1-1-13,-1-6-4,4 1-2,0 0-5,0 1-1,2 40 7,3-36-12,-1 2-1,2-2-2,0 1-2,3 0-4,-1-2 2,2-1-51,0 0 57,2 1-55,0 0 64,0-4-7,1 2 8,2-1-4,-2-2-5,17 37-3,-14-37-3,1-2-3,-1 1 0,1-3-2,2 2 4,1-2-6,-2 0 4,3-1-6,-1 1 6,1-3-9,0 3 5,1-2 0,-1 2 0,1-3-1,21 27-3,-21-24 2,1-6-56,0 2 75,-1-2-1,3-2-9,-2 2-1,2-1 1,0-1 5,1 1-10,-1-3 7,1 0-6,1 1 3,0 0-5,-3-3 3,5-1-8,-6-1 9,6 3-6,-3-6 2,0 1 0,0-1-5,2 2 2,0-5 7,0 1-2,2-1 1,-1-1-9,-1 0 5,2-1-2,0-2 1,0 2-1,30 5 2,-28-7 2,0-2-6,0-1 8,0 2-6,1-2 4,1 0-1,1 0-6,-1 0 3,1-3 0,-1 3 6,2-2-2,-2 1 0,2-1 2,-1 0-4,35 4-10,-36-3 10,1-2 3,0 1-4,1 1 2,-2-1-1,2 0-1,-6-2 0,1 0 0,0 2-1,-1-1 2,-3 0 1,5 0-2,-4-2-15,2 1 23,30 1-1,-30-2-4,0 0 1,0 0-2,0 0 2,1 0-2,-1 0-19,2 0 23,-1-2-21,1 1 24,-1 0-23,5-2 24,0-1-21,-1 2 21,-1-2-21,34-1 10,-38 1 15,0 3-24,3-3 20,-5-1-19,5 0 22,0-1-25,-1 0 22,0 1-19,-1-3 22,4-1-19,-6 0 18,4-2-22,-2 2 21,-1-1-21,39-16 12,-31 13 8,-1-1-19,-2 0 21,1 2-25,2-2 28,-7 1-22,3 0 22,-3 0-22,-1 0 21,4-3-26,0 1 23,-5 1-22,-1 1 22,-1-2-21,28-13 7,-29 13 14,0 1-3,-1-1 4,-1 1-2,1-1-21,0-2 22,-1 2-19,1-2 21,-4 0-21,3 0 21,0 1-22,-3-2 23,3 0-23,-1 0-21,19-17 27,-21 19 1,0-2 4,-2 2 1,2-1-4,-2-1 3,1 3 0,0-2 0,-1-2-4,3 1 4,-2-3-2,0 3 0,0-4 1,-2 1-5,7-5 27,22-27-11,-20 28-20,-3-1 21,2 1-22,1-1 26,1 1-30,-2 1 26,0-2-21,1 0 24,1 1-22,4-1 2,-4-1 1,-1 0 20,2 1-22</inkml:trace>
  <inkml:trace contextRef="#ctx0" brushRef="#br0" timeOffset="385461.282">27451 2635 527,'0'0'444,"7"8"-66,-7-8-96,0 0-49,0 0-53,0 0-28,0 0-41,0 0-14,0 0-34,7 8 2,-7-8-16,0 0 23,5 12-19,-5-12 10,6 17-9,-4-8 3,3 4-9,-3 1-8,3 1 4,1 1 2,-1 3 5,2-1 12,-1 3-4,4-2-2,-2-1 4,-1 2 25,16 14 126,-10-18-113,5-2 31,0-2-5,4-4 27,3-1 3,4-4-10,3-3-24,6-3-12,11-6 12,1-5-7,9-6-3,1-3-21,-4-8 12,2 0-22,44-35 57,-56 36-78,-11 5-28,-5 4 11,0 1-25,-9 5-37,-3 3-126,-3 2-210,-1 4-114,-14 6-129,18-1-663,-18 1-871</inkml:trace>
  <inkml:trace contextRef="#ctx0" brushRef="#br0" timeOffset="392713.6749">24758 11001 263,'4'-12'631,"-1"2"-102,-3 10-72,6-18-82,-6 18-79,6-15-59,-6 15-37,6-15-46,-6 15-33,6-9-41,-6 9 1,5-8-5,-5 8 20,0 0 35,10 8 42,-9 1-51,2 3 9,0 5-17,1 3-30,0 3-17,0-1-14,2 0-40,-2 1 31,3 0-38,1-4 37,11 17 37,-5-20-36,3-5 23,4-1-28,6-5 20,3-5-42,8-4 31,9-6-36,10-8 18,2-6-32,0-7 29,1-4-34,-1-4 29,-1-1-28,-4 0 6,36-29 51,-60 44 0,-2 5-33,-6 4 10,-6 2-55,-1 5-42,-5 1-88,-10 8-46,12-5-96,-12 5-119,0 0-33,7 13-654,-7-13-720</inkml:trace>
  <inkml:trace contextRef="#ctx0" brushRef="#br0" timeOffset="393290.67">30152 11258 94,'0'0'522,"9"-12"-176,-9 12 52,9-14-44,-3 4 315,-6 10-374,5-8-86,-5 8 30,0 0-101,5-9 35,-5 9-43,0 0 84,-1 13-56,-1-2 32,-1 3-83,-1 3 50,0 0-74,2 1-8,-1 0 4,6 16 68,1-20-70,3 0 42,5-3-27,4 0 15,7-3-23,2-3 0,7-5-32,8-3 9,12-4-15,13-5 1,2-7-19,-1-3 8,1-3-19,-7-1 9,-1-2-17,-6 2 8,-13 5-15,-4 2-4,-10 4-65,-2 2-87,-5 4-236,-7 2-93,-2 2-169,-10 5-589,0 0-850</inkml:trace>
  <inkml:trace contextRef="#ctx0" brushRef="#br0" timeOffset="411219.7143">27528 12198 279,'0'0'246,"0"0"-64,0 0-41,0 0-32,0 0-23,0 0-16,0 0-14,0 0-11,0 0 21,0 0-54,0 0-45,0 0-76,0 0-255,0 0 179</inkml:trace>
  <inkml:trace contextRef="#ctx0" brushRef="#br0" timeOffset="411640.7128">25364 12247 531,'0'0'237,"0"0"-59,0 0-29,0 0-30,0 0-15,0 0 5,0 11 22,0-11 27,0 0 18,0 0-4,0 0-23,0 0-30,0 0-29,0 0-38,0 0-83,0 0-64,0 0-63,-3 11-69,3-11-390,0 0-128</inkml:trace>
  <inkml:trace contextRef="#ctx0" brushRef="#br0" timeOffset="412223.7145">27625 13530 395,'0'0'576,"0"0"-111,12-3-100,-12 3-62,0 0-57,0 0-12,10-2-20,-10 2 6,0 0-17,0 0-16,0 0-16,0 0-27,9-5-26,-9 5 48,0 0-106,0 0-14,0 0-15,0 0-30,0 0-42,0 0-32,0 0-65,0 0-35,0 0-72,11-3-28,-11 3-77,0 0-38,0 0-393,0 0-301</inkml:trace>
  <inkml:trace contextRef="#ctx0" brushRef="#br0" timeOffset="412658.7189">25510 13510 490,'-12'-2'518,"-6"2"184,18 0-456,-13-3-51,13 3-28,-13-4-4,13 4 16,0 0 10,-12-3-4,12 3-11,0 0-21,-9-4-16,9 4-16,0 0-15,0 0-12,-8-4-10,8 4-14,0 0-9,0 0-15,0 0-9,-10-4-10,10 4-9,0 0-12,0 0-37,0 0-36,0 0-40,0 0-50,-9-5-30,9 5-80,0 0-31,0 0 5,0 0-813,0 0 52</inkml:trace>
  <inkml:trace contextRef="#ctx0" brushRef="#br0" timeOffset="413110.7114">27328 14633 309,'14'5'588,"-14"-5"-119,0 0-117,0 0-29,10 2-41,-10-2-4,0 0-10,0 0 0,0 0 223,0 0-280,0 0-34,13 0-31,-13 0-32,0 0-26,0 0-25,0 0-11,0 0-22,0 0-36,0 0 7,0 0-16,0 0-14,0 0-23,0 0-28,0 0-176,0 0 91,0 0-47,0 0 2,0 0-48,0 0 4,0 0-40,0 0 13,0 0-36,0 0-340,0 0-166</inkml:trace>
  <inkml:trace contextRef="#ctx0" brushRef="#br0" timeOffset="413531.7228">25532 14669 281,'0'0'542,"-8"-5"-118,8 5-92,0 0-40,-9-3-17,9 3-1,0 0-4,-10-6-1,10 6-12,0 0-29,0 0-33,-9-5 94,9 5-183,0 0-19,0 0-21,0 0-13,0 0-12,-6-5-9,6 5-7,0 0-5,0 0-8,0 0-6,0 0-16,0 0-13,0 0-15,0 0-22,0 0-19,0 0-17,-10-4-29,10 4-19,0 0-24,0 0-11,0 0-27,0 0-32,0 0-26,0 0-14,0 0-56,0 0-341,0 0-183</inkml:trace>
  <inkml:trace contextRef="#ctx0" brushRef="#br0" timeOffset="416471.9811">30586 10617 218,'0'0'535,"0"0"-89,0 0-56,1-11-33,-1 11 284,2-12-349,-2 12-1,0 0 8,2-12-65,-2 12 33,0 0-88,1-11 5,-1 11-99,0 0 25,0 0-74,0 0 43,0 0-67,6 8 49,-6-8-65,0 20 54,-2-5-56,2 2 12,-1 3-9,0 1 2,-1-1 47,2 1-59,-1-2 55,1 1-61,-1 1 52,1-2-61,-1-1 62,1-2-54,-2 1 45,1-5-46,0 11 56,1-23 1,-1 14-39,1-14 36,0 0-47,0 0 42,0 0-47,0 0 37,-8-15-43,9 3 7,2-4 3,3-2 42,-1-3-45,2 0 46,0 1-50,16-19 21,-12 24 20,4 1-47,0 0 42,2 4-47,0 1 48,-1 3-57,-2 4 56,0 2-53,-1 1 52,0 3-53,-1 3 59,-2 0-61,-1 1 63,0 3-58,-5 0 61,-3-1-56,-1 1 56,-3 2-50,-3 0 54,-2 0-50,-6 1 49,0 0-49,-3-1 50,0-1-86,-2 1 11,2-3-95,1-1 10,1-1-42,4-2-40,-9 1-411,20-7 216,0 0-20,-13-4-380,13 4-341</inkml:trace>
  <inkml:trace contextRef="#ctx0" brushRef="#br0" timeOffset="416923.9819">30921 10660 257,'12'-5'611,"-3"1"-163,-9 4-108,14-4-77,-14 4 7,10 4-49,-10-4-43,6 9-27,-6-9-11,3 17 1,-3 5 89,-2-8-108,1-2-18,1 2-9,-1-2-8,0 1-11,-1 1-10,2-3-12,-1 2-9,1-13-9,-1 20-10,1-20 6,-1 18 4,1-18 32,0 14 34,0-14-36,0 0 57,-2 11-85,2-11 42,0 0-62,0 0 47,3-10-61,-3 10 54,5-19-65,-3 7 52,5-2-37,-1 0 68,-1 0-43,1 0 30,1-2-46,12-17 30,-10 18-11,1 3-46,1-2 33,2 1-39,2 0 45,-2 3-66,0-1 23,0 3-98,2 0 11,-2 2-56,2-1-66,-2 2-69,0 2-104,-13 3-73,26-2-2124</inkml:trace>
  <inkml:trace contextRef="#ctx0" brushRef="#br0" timeOffset="417365.9971">30990 10789 320,'-9'7'643,"0"0"-151,9-7-107,-9 7-76,9-7-71,0 0-57,0 0-35,0 0-35,17 2-14,-6-4-19,2-3-15,3-1-17,25-10-51,-16 5-2,3-1-19,0-2-7,-2-2-1,2 4 31,-1-5-18,-5 2 27,1 1 14,-1-1 48,-6 3 23,-1 1 52,-3 2 21,-1 1-11,-3-2-18,1-3 65,-9 13-129,0 0-10,0 0 9,-6-11 13,6 11-4,-12 2-13,0 1-7,4 1-49,-1-2 56,-3 5-57,5 1 53,-2 0-48,0 1 56,3 1-44,-1 14 82,6-12-68,2 2 27,2 3-38,2-2 26,4 3-41,1 0 25,5 2-33,2-1 34,-1 0-30,2-2 29,-4-1-31,1-2 19,-2 0-24,-2-2 30,3 7 20,-14-19-32,1 17-37,-6-10-7,-4 0-82,-6 1-31,-5-2-73,-6 0-77,-4 0-63,-3-1-109,-2 1-62,-6-3-479,2-2-597</inkml:trace>
  <inkml:trace contextRef="#ctx0" brushRef="#br0" timeOffset="417816.9775">30300 11076 651,'0'0'613,"-10"3"-127,10-3-76,-12 1 193,12-1-379,0 0-42,0 0-19,0 0 7,0 0 5,0 0-59,4 9 51,-4-9-75,17 7 37,-4-3-69,2 1 49,8 0-67,2 1 52,6 0-49,52 5 85,-33-7-59,6-2-53,2 1 44,4-3-54,2 0 41,12-3-50,-2-4 38,-2 1-8,2-2-3,-5-5-14,-2 1 1,-1-5-4,-4 0-2,-1-5 3,49-31 3,-58 23-68,-5-2 48,-3-3-42,-5-1 53,-3-1-3,-9 3 4,-3-2 0,-4 1-1,-4-2-8,-6-2 0,-4 5 14,-6-2 0,-5 0 0,-5-2-2,-32-38-1,9 35-6,-6 4 4,-1 2-52,-5 4 56,-1 4-49,5 7 56,-4 5-49,-2 1 55,-5 6-55,-1 4 54,-3 6-55,-2 3 60,-12 7-57,1 4 56,-72 33-23,72-17-31,1 6 49,3 1-50,-11 14 56,5 3-57,14-7 62,4 4-55,7 1 52,2 1-54,9 0 54,3 1-55,8-3 52,9-8-48,5-1 54,5 34 10,10-44-28,7 0 43,4-1-30,6-5 30,4-3-31,1-4 24,6-4-37,3-3 26,-3-5-38,0-1-5,1-3-122,-3-4-56,0-1-170,3-3-211,-4-2-686,-1-3-860</inkml:trace>
  <inkml:trace contextRef="#ctx0" brushRef="#br0" timeOffset="425010.2247">27649 12110 127,'0'0'397,"0"0"-135,0 0-26,0 0-90,0 0-5,0 0-72,0 0-15,0 0-37,0 0-38,-6-9-45,6 9-55,0 0-274,0 0 150</inkml:trace>
  <inkml:trace contextRef="#ctx0" brushRef="#br0" timeOffset="430890.3898">29980 11808 130,'-9'-5'400,"9"5"-110,0 0-1,0 0-76,0 0-25,-3-9-7,3 9-18,0 0-7,0 0-5,1-12-1,-1 12-13,0 0-4,2-11-9,-2 11-11,6-10 102,-6 10-111,0 0 4,4-11 6,-4 11 10,0 0 9,5-11-3,-5 11 7,0 0-62,6-9 45,-6 9-66,0 0 44,5-11-65,-5 11 47,0 0-67,2-4 53,5-3-12,-7 7-58,0 0 42,0 0-50,7-8 22,-7 8-29,0 0 51,0 0-58,0 0 51,0 0-54,9 5 53,-9-5-51,0 0 52,6 14-51,-6-14 52,3 12-4,-3-12-4,4 14-6,-4-14 2,4 18-4,-2-8 1,-2-10-10,2 21 2,-2-8 3,2 0-4,-2 0 2,0 0-2,0 1 1,0 1-1,-2 11-2,1-11 4,1-2 8,-3 0-59,2-1 58,-1 0-53,1 1 55,-1-3-50,0 2 58,-1-1-52,2 0 54,-2 1-51,0-1 56,1-1-55,0 0 53,-3 9-27,5-19-18,-4 15 45,4-15-51,-5 14 56,5-14-57,-3 12 53,3-12-52,0 0 54,-2 14-52,2-14 53,0 0-53,-3 10 49,3-10-46,0 0 57,-2 10-20,2-10-33,0 0 50,0 0-50,0 0 50,0 0-57,0 0 55,0 0-59,0 0 55,-7-9-56,7 9 58,2-10-58,-2 10 59,2-11-55,-2 11 50,4-12-49,-4 12 51,4-13-47,-4 13 52,5-14-58,-5 14 42,7-14-44,-7 14 54,8-16-60,-3 9 58,0-1-4,2 1-10,0-2-2,2 2-2,0-1-6,14-6 9,-12 9-4,3-2-7,-1 1-3,0 2-7,1-2 7,-1 4-1,-2 0-4,2-1 6,-13 3-8,25 2 2,-13 0-2,-2 1 0,0 4 5,1 0 6,6 11-50,-11-6 4,0-1 60,-3 1-52,0-1 58,-5 2-53,1-1 60,-5 0-54,1 0 56,-4 0-52,0-1 70,-5-1-42,-1 0 52,-4 0-56,-3-3 57,-24 4-24,20-10-50,4 2-15,1-3-149,1-3-90,2 1-172,4-3-245,7-5-282,1-2-556</inkml:trace>
  <inkml:trace contextRef="#ctx0" brushRef="#br0" timeOffset="433530.2062">29950 12290 52,'0'0'282,"0"0"-99,0 0-23,-12-2-44,12 2 10,0 0-30,0 0 5,-11-2-36,11 2-11,0 0 5,0 0-25,-15 2 10,15-2-23,0 0 20,0 0-31,-13 3 24,13-3-15,0 0 21,0 0-29,-10 5 25,10-5-18,0 0 14,-9 5-20,9-5 24,0 0 37,-5 9-42,5-9 27,0 0-28,0 0 24,1 12-32,-1-12 39,8 8-33,-8-8 30,16 9-35,-4-2 29,4-2-32,4 1 25,3 1-33,8-2 34,46 9 6,-30-8-42,3 1 29,5-2-27,4 0 25,13 1-23,5-1 27,2 2-36,3-1 28,3 0-3,1-1-1,1 0 1,1 1 3,0 0 3,1-1 1,83 4 41,-91-4-27,-4-2 11,-1 1 5,-14-3 6,-3 1 8,-3 0 18,-3-4 13,-4 2-11,-8-2-3,-4 0-9,-7 1 0,-2-1 8,-3 0 0,-5 1 0,17-4 83,-23 5-106,0-3-7,-1 1-9,-13 2-7,21-4-15,-11 1-32,-10 3 20,18-2-1,-18 2-5,14-3-5,-14 3-3,12-4-38,-12 4-53,11-3-69,-11 3-407,0 0 166,13 2-80,-13-2-440,0 0-481</inkml:trace>
  <inkml:trace contextRef="#ctx0" brushRef="#br0" timeOffset="435138.2016">29968 13261 31,'0'0'311,"-8"5"-97,8-5-39,-9 3-42,9-3-28,-10 5-7,10-5 16,-11 5 139,11-5-158,0 0 32,-9 4-43,9-4 19,0 0-43,0 0 13,-10 4-50,10-4 26,0 0-48,0 0 34,-8 5-35,8-5 31,0 0-38,0 0 32,-10 3-13,10-3-24,0 0 35,0 0-30,0 0 25,0 0-32,-10 5 31,10-5-33,0 0 33,0 0-35,0 0 35,0 0-32,0 0 39,0 0-16,0 0 42,0 0 21,-10 1-52,10-1 24,0 0-37,0 0 31,0 0-30,0 0 19,0 0-26,0 0 19,0 0-28,0 0 30,0 0-35,0 0 25,0 0-26,0 0 27,0 0-26,0 0 33,0 0-33,7 8 33,-7-8-29,19 3 33,-4 1-21,6-1 24,12 1 9,13 2 11,9-2-20,18 4 13,13-1-15,9 0 13,32 1-10,147 11 23,-126-10-30,1 1 1,2-2-12,1-1 31,-2-1 23,-4-1 17,-6 0-17,-4-4 16,-29 2 3,-4-1-2,-10 0-4,-8-1 2,-10 1-5,-16-1-4,35 2 33,-56-3-76,-8 0 8,-2 0-10,-4 0-11,-4 0-52,-1 0-51,-2 0-40,-4 0-57,-1 1-27,-12-1-85,14 2-53,-14-2-449,0 0-324</inkml:trace>
  <inkml:trace contextRef="#ctx0" brushRef="#br0" timeOffset="435788.2232">30017 14887 31,'0'0'453,"-17"0"-133,17 0-73,0 0-48,0 0-45,-14 0-23,14 0-16,0 0-9,0 0-6,0 0-11,18 0-21,-3 0-10,7-1-5,47-1 32,-17 1-36,8 0 16,18 1 13,12-2 17,10 1-24,9 1 3,30 0-19,3 3-3,6-1-24,2 1 2,5 2-16,-1 0 3,-1-1-11,2 2 2,143 2-4,-161-5-2,-30 2 1,-4-2-4,-10 1 0,-8 2 5,-11-1-12,-17-1-13,-9-2-38,-9 1-12,-8-2-63,-4 2 4,-3 1-115,-5 0-84,-3-4-254</inkml:trace>
  <inkml:trace contextRef="#ctx0" brushRef="#br0" timeOffset="439644.5522">27961 5888 187,'-14'0'248,"14"0"-58,0 0 3,0 0-26,0 0 19,0 0-62,-10-4-2,10 4-44,0 0-2,0 0-35,0 0 18,0 0-39,7-7 25,-7 7-34,0 0 37,0 0-8,11-5 42,-11 5-1,0 0 23,0 0 17,0 0 8,9-5 2,-9 5 119,0 0-121,0 0-25,7-8 12,-7 8-20,0 0 6,0 0 4,0 0-3,5-9-2,-5 9-11,0 0-16,0 0-17,0 0-9,0 0-15,0 0-11,0 0-1,4-8-6,-4 8-1,0 0-7,0 0 2,0 0-1,0 0-5,0 0 2,0 0-5,0 0 1,0 0 1,0 0 3,0 0-1,0 0 22,0 15 31,-3 2 29,1-5-56,-1 1-8,2 3-52,0 1 63,-1 1-37,0 2 47,2-1-50,-2-1 61,1 1-48,0 1 58,1 1-34,-1-2 0,-1-2-6,2 1-3,-2 13 26,2-17-19,0 1-4,-2-4 2,2 0-5,-2 2-1,2-13 4,0 18-5,0-18 6,0 17 0,0-17-9,-1 15-1,1-15-1,0 12-2,0-12 1,0 0 1,-1 14 3,1-14 5,0 0 7,0 0 0,-2 14 4,2-14-6,0 0 0,0 0-6,0 0 0,0 12-1,0-12-4,0 0-13,0 0 2,0 0 0,0 0 1,-1 11-6,1-11 1,0 0 0,0 0-1,0 0 0,0 0 2,0 0-1,0 0 11,0 0-6,0 0-9,0 0 3,0 0 2,0 0 1,-1 12-2,1-12 10,0 0 0,0 0 0,0 0 4,0 0-10,0 0 0,0 0 2,0 0 1,0 0 2,0 0-11,0 0 1,0 0-1,0 0 2,-10 3 0,10-3 1,0 0 0,0 0 0,0 0-4,0 0 2,0 0 0,0 0 1,0 0 6,-12 2-7,12-2 0,0 0 0,0 0 0,-16-1-2,16 1-5,0 0 8,-15 0-1,15 0 2,-16 0-2,16 0-7,-17 1 8,17-1-1,-23 0 4,23 0-1,-25 0-3,12 0-1,-3 0 0,-2 0 0,-2-1 6,-3 1 24,-6-1-34,0 1-1,-38-3 42,29 0 0,-2-1 6,0 3 5,1-4 2,-7 1 2,6 1-1,2-1 5,2 0 7,-3 0-5,6-1-13,-1 2-4,5-1-5,2 2 2,2-1-2,-24-3 25,26 5-35,4-2 3,0 1-16,-1 0 16,4 1 0,-2-1-3,3-2-6,-1 2-3,5 1-3,-3-1-3,1 2 0,1-2-5,12 2 0,-18-1 0,0-1-8,18 2 8,-11 0-4,11 0 4,-14-2 0,14 2-1,0 0 0,-13-3 2,13 3 6,0 0 11,-11-1 2,11 1 6,0 0 2,0 0 5,-14-1-7,14 1-1,0 0-9,0 0 1,0 0-7,-11-1 0,11 1-5,0 0 6,0 0-9,0 0 5,0 0-17,0 0 11,0 0-1,0 0 4,-10-3-28,10 3-41,0 0-229,0 0 60,0 0-70,0 0-66,0 0-5,0 0-101,0 0 6,0 0-42,0 0-37,0 0-391,0 0-512</inkml:trace>
  <inkml:trace contextRef="#ctx0" brushRef="#br0" timeOffset="440304.5552">26901 6039 63,'0'0'337,"0"0"-59,14-3-68,-14 3 4,0 0 12,11-1 4,-11 1 16,0 0 253,11-2-283,-11 2-27,0 0-30,0 0-32,0 0-35,0 0-19,0 0-16,0 0-7,0 0-12,0 0-2,0 0 16,-3 8 11,3-8 11,-15 12-53,-12 1 127,9-5-40,0 0-56,0 2 58,-3-3-54,2 3 54,0 0-68,-3 0 55,2 0-59,-3 2 14,-2 1 6,1-1-5,4 0-11,0 0 2,1-2-4,2 0-15,1 2-3,3-3-5,2-1 5,-3 1-3,5-3-1,0 1 6,-1 0 1,4-2 0,-1 2 2,1-2 1,-2 1-9,8-6-3,-11 10 4,11-10-5,-10 13 2,10-13-9,-10 9-2,10-9 3,0 0-2,-7 8 8,7-8 5,0 0 5,-6 9 4,6-9 6,0 0 23,-7 5-22,7-5 19,0 0-23,0 0-8,-7 8 35,7-8-47,0 0 0,0 0 19,0 0-21,0 0 14,0 0-20,0 0 17,-6 7-23,6-7 3,0 0 19,0 0-18,0 0 17,6 9-17,-6-9 23,18 10 1,-7-4-23,3-1 19,2 3-16,6 0 11,5 1-9,2-2 13,5 3-8,-2-2 9,8 3-15,-1-1 6,-6-2-7,-1-1 11,1-2-12,-8 2 8,2-2-10,-5-1-13,1 0 14,-5 0 5,-1-2-4,-1 1 4,-5 0-10,1-1 12,-1 0-7,-2 0 3,-9-2 2,16 3 8,-16-3-10,13 2 4,-13-2-7,18 4 2,-18-4-31,0 0-59,14 3-23,-14-3-113,0 0-33,0 0-120,14 1-1,-14-1-173,0 0-163,15-5-272,-6 0-574</inkml:trace>
  <inkml:trace contextRef="#ctx0" brushRef="#br0" timeOffset="441464.5528">29263 5743 333,'0'0'366,"0"0"13,5-10-74,-5 10-11,2-9-68,-2 9-8,3-12-38,-3 12 25,1-12 8,-1 12 15,1-10 18,-1 10-24,0 0-7,2-12-22,-2 12-31,0 0-88,3-12 35,-3 12-26,0 0-24,0 0-37,0 0-26,0 0-13,0 0 11,0 0 1,-1 14 0,-3 1 3,2 2 6,-3 5-4,0 6 3,-3 2 5,-1 2-2,-1 4 57,0 3-42,-3-2 79,3 2-62,0-3 52,-13 37 35,14-36-19,-2 1-25,0-1 42,-1-1-57,1-2 25,2-3-35,1 1 7,-2-1-24,2 0 8,1-4-25,-2 2 12,2-2-18,0 1 13,1-5-22,1 1 13,-2-3-16,1-1 8,1 2-12,1-1 3,1-4-4,-1 0 13,1-2-10,1 2 14,-3-3-15,4-3 0,-1 0 1,0-1-2,2-10 3,-3 19 2,-1-2-2,4-17-5,-2 13 2,2-13 0,-3 13 0,3-13-3,-2 10 0,2-10-3,0 0 2,-3 12-1,3-12 3,0 0 1,-5 11 2,5-11 1,0 0 0,-15 9-5,15-9 5,-18 3 1,18-3 1,-23 0-10,8 0-1,-2 0-9,-6-2-3,-1 1 0,-4-2 1,0 0 3,-5 0 23,-2-1-22,-2 0 22,-2 1-24,-52-6 19,44 6 1,-1-2-18,0 1 25,0 1-24,0-2 21,-2 3-21,1-2 0,1 1 6,0 0 1,2 1 21,5 0-19,0 0 16,-1 1-15,1-1 22,-1 2-14,0 0 8,-2 0-10,2 0 20,1 2-8,1-2 13,4 0-8,4 0 16,1 1-10,2-1-2,1 2-6,1-2-5,0 1 0,5-1 16,2 1 14,-21-1 61,26 0-38,-1 2 5,3-4 1,13 2-4,-25 2-1,25-2-9,-21-2-3,21 2 1,-15 0 0,15 0-13,-14 2 1,14-2-9,0 0-8,-17 0 0,17 0 6,-12 0-24,12 0-5,0 0-19,0 0-34,-13-2-39,13 2-44,0 0-56,0 0-59,0 0-76,0 0-28,0 0-113,-13 0 3,13 0-118,0 0-614,0 0-804</inkml:trace>
  <inkml:trace contextRef="#ctx0" brushRef="#br0" timeOffset="441952.5625">27281 6552 453,'0'0'646,"0"0"-160,4-11-106,-4 11-82,0 0-75,0 0-49,-2-12-36,2 12 69,-18 8-98,7-1 1,-3 0 5,-1 5 20,-2 0-63,-2 3 45,-1 2-55,-1 0 55,4 0-60,0-2 52,4 1-48,-1-1 49,3 0-67,2-2 62,2 2-41,1 0 27,3-1 17,3 1-23,5 1-2,2-3 9,6 4-37,5-3 19,7 2-42,11-2 17,7-1-51,9-2-14,12-1-65,6-4-17,11-1-60,95 1-361,-75-10 54,24-3-158,1-5-347,2-7-557</inkml:trace>
  <inkml:trace contextRef="#ctx0" brushRef="#br0" timeOffset="442794.7827">30577 5959 95,'0'0'379,"-1"-13"-52,1 13-66,-4-14 21,4 14-65,-4-15 25,4 15-33,-3-14 22,-1 2 157,4 12-219,-3-13 8,3 13-28,-1-10 0,1 10-25,0 0 1,-1-14-27,1 14-20,0 0-14,0 0-15,-2-12-20,2 12-5,0 0-11,0 0 8,-6 10-6,3 0 13,-3 2-2,1 8 36,-4 1 3,-1 6 6,-4 8-12,-1 2 62,0 5-43,-3 1 52,-2 12-53,0-1 53,-3 4-23,2-3 12,0 1-16,-20 53 116,22-56-120,1-2 3,3-5-2,0-3-15,2 1-1,0-1 15,2-1-16,-1 0-13,1-2-11,1 0-7,1 0 17,-1-4-4,1 0-8,1-4-12,-5 28 21,8-31-41,-1-4-2,3-3-4,-3 0-5,2 0-4,0 0-2,1-4-1,-1-1 3,1 1-7,-1-2 4,0 1-6,0-2 5,-1-1 0,3-3-6,-2 1 1,1-3 7,0 0 1,3-9-4,-8 17 0,3-10 0,5-7-1,-13 11 1,13-11-1,-14 8 0,14-8-3,-19 6 1,8-4-8,11-2-6,-25 2 1,-7-4-36,11 0 14,-3-1-1,-1 0 1,-1 0 7,-2-1 8,-4-3 1,-1 3 2,-1-4 4,-2 1 2,-6 0 3,-5-1 0,1-2-1,-3 2-1,-2-1 5,-53-11 0,50 12-2,0-1 0,-12-2 5,12 1-1,-13 1 0,1-1 0,-1 1 0,11 2 0,-1 2 0,-1-2-1,2 1 2,1 2 0,-1-2 0,3 2 0,-53-3-4,54 4 8,1 0 6,2-1 2,1 0-4,1 0 13,0 2-7,7 0 14,1-1-1,1 1-3,2-1-1,7 1 8,0 0-5,2 0 8,2-1 3,5 2 6,1 0 11,1 1 6,3-3 16,2 3-11,-1 0 3,3-3-16,11 3 1,-18-1-25,18 1 4,-15-2-28,15 2 22,-14-1-15,14 1 18,0 0-29,-9-1 22,-7-1-4,16 2-24,0 0 16,0 0-15,-13-1 20,13 1-24,0 0 20,0 0-40,0 0-41,-11-1 10,11 1-28,0 0-31,0 0-46,0 0-36,0 0-334,0 0 157,-10-2-23,10 2-173,0 0-43,0-14-81,0 14-340,2-13-654</inkml:trace>
  <inkml:trace contextRef="#ctx0" brushRef="#br0" timeOffset="443259.0516">27757 6979 364,'0'0'515,"8"-9"-89,-8 9-75,0 0-50,5-11 14,-5 11 129,0 0-296,0 0 38,-4-11-80,4 11 55,-16 2-53,7 1 21,-9 4 4,-1 3 24,-8 2 16,-1 2-2,-5 3-7,3 1-20,-1 1 15,8-4-23,-24 18 77,29-16-137,2-3 2,3 2-5,1-1-9,4-1-1,3 2-2,1 0-3,8-1-6,1 0-10,6 2-7,5 2-9,8-1-14,6 0-18,8-3-22,58 13-190,-33-16-27,3-1-65,5-4-169,4 0-84,-1-3-632,4-4-804</inkml:trace>
  <inkml:trace contextRef="#ctx0" brushRef="#br0" timeOffset="443715.0717">30298 6742 524,'0'0'862,"0"0"-570,0 0-56,0 0-43,0 0-37,0 0-19,5 9 13,-5-9 1,5 18 18,-1-8 9,-3 7-4,0 2-52,-1 5 53,1 1-71,-1 1 44,-1 4-69,0 0 36,-3-1-61,0-5 54,2 1-61,-2 1 65,0-3-72,-1-4 58,0 0-58,-1-5 59,1-1-58,-2-1 62,1-3-48,0-2 30,6-7-58,-9 3 40,-8-7-18,12-5-35,3-2-12,-2-2-7,6-8 2,2-1-18,3-9-8,5-3 47,3-1-56,2 2 48,3 0-46,2 3 57,1 4-57,2 1 54,24-7-33,-22 21-20,-2 3 58,-1 5-59,0 3 61,-1 3-54,0 2 62,-6 4-50,0 3 62,-6 2-50,-4 0 60,-3 0-30,-2 0 23,-5-1 8,-4 4-5,-12 11 47,4-15-58,1 1-8,-4-3-5,1 0-5,0 0-8,3-4-35,0 0-47,4-3-31,0 0-70,10-4-40,-13 3-132,13-3-7,0 0-97,0 0-12,4-10-30,4 2-370,3-1-403</inkml:trace>
  <inkml:trace contextRef="#ctx0" brushRef="#br0" timeOffset="444158.0496">30729 6850 394,'26'-8'1134,"-26"8"-691,17 1-42,-17-1-38,13 10-29,-8-2-76,-4 3 30,1 4-86,-2 1 47,-2 2-75,0-1 18,-2 7-77,0-4 18,-1 1-40,0 1 25,-8 17 53,10-22-117,-3-3 10,1 0-29,1-1 17,1-3-29,-2 0 29,1 0-13,4-10 8,-6 8-18,6-8 4,0 0-22,0 0 13,0 0-22,0-14 9,3 4-31,3-6 11,3-2-38,2-6 12,0-3-14,3 1 40,-1 0-19,2 1 37,-1 0-28,1 1 35,-1 2-24,3 1 29,-1 0-29,-2 6 27,0 1-4,16-11 5,-14 14-20,-2 5-21,1-2 15,-1 3-23,1 0-34,0 3-100,-2 1-9,-1-1-69,-12 2-44,20 4-66,-11-1 16,-9-3-51,8 12 6,-8-12-29,-3 21-722,-3-11 298</inkml:trace>
  <inkml:trace contextRef="#ctx0" brushRef="#br0" timeOffset="444620.0431">31025 6870 1165,'-11'9'213,"-2"0"21,3-2 3,2-1 10,-2 0-6,10-6-9,-12 8-3,12-8-17,-9 7-82,9-7 50,0 0-75,0 0 24,0 0-20,15 2-25,-2-4-22,1-1-47,4-1-38,3-2-30,3-1-18,4-3-6,2 0 30,0-1-5,5-2 23,-5 1-10,27-9 9,-31 11 66,-4 1 25,-4 2 58,-2 1 19,-3-1 7,-3 2-23,-10 5-10,15-7 8,-15 7 16,0 0-6,0 0 0,0 0 1,0 0-2,0 0-36,-16 4 90,16-4-94,-10 14-23,4-6 22,1 2-26,2 1-3,0 2-21,2 2 12,-2-1-13,6 2 3,-1 2-5,3 2 1,0 1 2,2 0 1,2 1-19,10 18 51,-10-19-52,1-2 2,-4 1-5,-1-4-2,-1 0 0,-4-2-5,-1-1-18,-3 0-17,-4-1-33,-2-2-17,-4 3-65,-5-2-3,-1-3-153,-4 1 0,-36 4-435,27-6 265,-1-4-16,-2 1-57,-2-1-334,0-2-429</inkml:trace>
  <inkml:trace contextRef="#ctx0" brushRef="#br0" timeOffset="444967.0572">30369 7331 412,'-25'3'714,"3"3"-152,3-4-106,2 1-98,2 0-61,5 2-16,10-5 0,-13 8-66,13-8 31,0 0-32,7 13 36,3-10-81,6 1 7,7 1-52,5 0 0,9-1-31,13 1 15,8-2-39,4 0 6,15-3-30,3 0 6,3 0-33,-3-3 20,82-10 4,-81 2-43,-1-3 22,-1-4-4,-3-5-4,-3-1-5,-5-5-8,-3-1-25,-6-4 27,-3 1-25,-6-4 30,-4 0-29,-5-1 29,-4 1-4,-5-4-3,11-28 2,-26 32-5,-5 2 2,-5 1 2,-5 2-6,-3-3 10,-5 2-2,-6-4-6,-6 1 2,-4 4-1,-5-1 0,-8 7 4,-10-6 1,-5 7-8,-6 4-16,-68-9 9,54 21 20,-3 3-22,-5 6 33,-6 6-33,1 7 24,-2 5-26,0 7 28,-12 8-26,8 4 31,16-1-29,6 6 29,6 0-25,7-1 26,9 3-24,-19 43 81,46-48-8,10-8 0,8-4 1,7 3-9,10 3-9,9-2-9,14 3-14,7-5-56,8 0-139,7-4-115,7-4-189,3 0-212,3-4-655,1-3-942</inkml:trace>
  <inkml:trace contextRef="#ctx0" brushRef="#br0" timeOffset="459759.636">28099 5792 80,'0'0'273,"0"0"-55,0 0-51,0 0 28,-7-6-54,7 6 28,0 0-32,0 0 27,0 0-35,0 0 35,-7-8-50,7 8 148,0 0-129,0 0-12,0 0-4,-4-10-20,4 10 18,0 0-19,0 0 12,0 0-20,0 0 17,0 0-14,0 0 17,-4-8-14,4 8 0,0 0-3,0 0 85,0 0-93,-3-10-4,3 10 13,0 0-16,0 0-4,0 0-8,-5-9-5,5 9-7,0 0-7,0 0-4,-3-10-12,3 10-8,0 0-9,0 0-6,0 0 6,0 0-10,0 0-10,0 0 8,0 0-8,0 0 4,0 0-2,0 0 1,-10 10 2,10-10-2,-4 19 0,1-7 13,-1 2-7,2 3-3,-2 0-1,-4 26 1,6-20-50,0-1 64,-1 2-50,1-1 56,0 0-45,0 2 42,2-3-42,-2-2 26,1 0-23,1-3 57,-1 2-57,1-2 55,0-3-55,0-1 57,-1 13-27,1-26-24,0 22 46,0-22-54,0 19 62,0-19-60,0 15 56,0-15-54,-2 11 54,2-11-52,0 0 58,0 17-41,0-17 65,0 0-51,2 11 45,-2-11-50,0 0 50,0 0-52,-2 14 1,2-14 3,0 0 0,0 0-6,0 0 4,2 11-2,-2-11-7,0 0 6,0 0 3,0 0-4,0 0 14,0 0-13,0 0-16,0 11 10,0-11 3,0 0 3,0 0-5,0 0 0,0 0 4,0 0 2,0 0 8,0 0-11,0 0 5,0 0-7,0 0 4,0 0 2,0 0 1,0 0 11,0 0-5,0 0 11,0 0-11,0 0 4,0 0 0,0 0-3,0 0-4,0 0 4,0 0-8,0 0 12,0 0-7,0 0-1,-4 9 0,4-9 2,0 0-1,0 0 0,0 0-6,0 0-2,0 0 5,0 0-4,0 0 0,0 0 0,0 0 0,0 0 5,-16 1-3,16-1-5,-11 1-7,11-1 8,-20 0 0,-8 1-1,9-1 0,0 0-1,-3 0 1,-6 2-2,-3-2 1,0 0 2,-7 0-1,0 0 3,-5 0 2,1 0-6,-1 0-1,0 0 2,0 0 11,-6-2 4,-32 2 63,43 0-27,4 0-7,3 0 4,1 0-3,1 0-6,2 0 0,2 0 15,6-1 0,0 0 3,2 1-4,2 0-4,2 0-8,13 0-10,-24 0 0,3 0 15,21 0-30,-15 0-5,15 0-6,-14 0 5,14 0-3,0 0-2,-15 0 1,15 0-4,0 0 1,-14 0-1,14 0 1,0 0 1,0 0 5,-13 0 1,13 0 9,0 0 9,0 0 3,0 0 4,-14-1 5,14 1-2,0 0 2,0 0-1,0 0-1,0 0 0,0 0-2,-11-2-2,11 2-1,0 0-6,0 0 0,0 0 20,0 0-30,0 0-3,0 0-5,0 0-3,0 0 1,0 0 0,0 0-27,0 0-54,0 0-60,0 0-74,0 0-85,0 0-48,0 0-136,0 0 39,0 0-589,0 0-79,16 5-721</inkml:trace>
  <inkml:trace contextRef="#ctx0" brushRef="#br0" timeOffset="461158.6378">29169 5920 161,'0'0'217,"-5"-7"-30,5 7-5,-9-13 113,9 13-166,0 0-47,-2-12 4,2 12-42,0 0 16,0-11-46,0 11 8,0 0-27,0 0 18,2-13-5,-2 13 1,0 0-4,0 0-12,3-10 30,-3 10 42,0 0-36,2-9 47,-2 9-17,0 0 46,0 0-24,4-12 35,-4 12-28,0 0 34,0 0-32,3-9 26,-3 9-26,0 0 10,0 0-35,0 0 0,0 0-37,0 0 7,0 0-28,0 0 17,0 0-22,0 0 26,-6 12-4,0-2 24,1 6 14,-2 3 10,-4 4 0,1 5 11,0 3-4,-3 3 2,0 4-43,-14 43 127,14-40-67,0 0-13,0-1-6,1 2-7,-1-1-8,2-4-11,-1 0-2,2-2-5,1-6-62,-1-2 60,2 2-44,0-7 58,1 0-54,-2-1 52,3-1-45,-1-2 55,2-3-56,0-1 58,-1 0-61,2-5 61,0 0-62,1 2 58,3-11-58,-6 16 50,6-16-47,-5 12 44,5-12-53,-4 10 50,4-10-51,-1 6 33,-5 5 11,6-11-52,0 0 51,-2 11-43,2-11 41,0 0-43,0 0 33,-3 8-36,3-8 34,0 0-32,0 0 35,0 0-35,0 0 36,-4 10-42,4-10 30,0 0 7,0 0-28,0 0 20,0 0-43,0 0 46,0 0-39,0 0 9,0 0-7,-2 10 18,2-10-12,0 0 29,0 0-40,0 0 39,0 0-45,0 0 28,0 0 17,-3 9-38,3-9 42,0 0-44,0 0 6,0 0 8,-3 10-4,3-10 4,0 0 8,0 0-1,0 0-5,0 0 0,-2 9 3,2-9-1,0 0 5,0 0-1,0 0 0,0 0-1,0 0-1,0 0 1,-5 8-2,5-8 7,0 0 12,0 0-7,-10 4-7,10-4 2,-13 1 4,13-1 6,-23 2 34,-12-4 34,10 1-51,-6-1 26,-5 1-19,-7 0 16,-6-2-12,0 1 23,-1 0 15,1-2 4,0 2-10,0 0-15,-1 0-6,1-1-7,2 1-2,7-1 9,-39 0 54,44 2-64,3 1-8,5-1-31,0 1 24,4 0-6,4-2-6,-2 2-3,3 0-1,4 0-1,0 0-3,1 0-4,2-2 5,11 2-1,-20 0-1,2 0 10,18 0-1,-13 0 11,13 0 8,0 0 10,-17 0 6,17 0 14,0 0 6,-14 0-6,14 0-1,0 0 1,-15 0-7,15 0-3,0 0-15,0 0 13,-15-1 22,15 1-39,0 0 28,0 0-50,-16-1 44,16 1-33,0 0 21,0 0-31,-13-2 21,13 2-21,0 0 11,-11-1-27,11 1 21,0 0-27,-12-2 25,12 2-10,0 0-21,-15-1 26,15 1-24,0 0 27,0 0-32,-14-1 32,14 1-29,0 0 28,0 0-26,-11-3 24,11 3-24,0 0 23,0 0-26,0 0 22,-11 0-113,11 0-22,0 0-59,0 0-68,0 0-37,0 0-102,0 0-17,0 0-60,0 0 50,0 0-29,13 3-85,0-3-102,3 0-394,3-3-643</inkml:trace>
  <inkml:trace contextRef="#ctx0" brushRef="#br0" timeOffset="464252.3367">29200 6421 456,'0'0'612,"0"0"-121,7-8-82,-7 8-54,0 0-54,0 0-10,8-5-23,-8 5-32,0 0 54,3-4 140,-3 4-295,11-4 10,-11 4-80,0 0 35,14 3-69,-4 1 54,0 2-61,2 4 46,5 2-39,-1 3 34,6 1-48,1 4 33,-2-3-38,1 2 28,19 18-4,-23-21-42,0-2 36,-3 1-40,1-2 37,-2-1-39,1 0 32,-2-3-68,0 2 31,-3-4-79,1 0 31,1-3-77,-3 1 37,1-2-23,-10-3-5,21-1 2,-21 1-1,20-8 7,-9 0 20,-2-2 0,0-3 28,-1 0 38,0 0 30,-1-1 49,0-3 30,-4 5 18,0-3 17,-2 3-52,-1 0 59,-1 2-66,-8-11 102,-2 11-33,-1 1-56,-5 6 68,-2-2-23,-8 3 33,-1 2-34,-6 4 21,-1-1-14,-3 4 14,-3 2-25,2 1-5,6 0-22,1 0-8,3-1-28,-21 9 42,30-11-46,0 1-7,4-1 3,2-1-7,-1-3 5,4 4-3,-1-2 3,3-1 4,9-4 3,-15 6 13,15-6-1,-12 7 12,12-7-5,-11 2 16,11-2-14,-9 5 20,9-5-23,0 0 26,-12 5-33,12-5 30,0 0-3,0 0-10,-12 3-14,12-3-6,0 0 5,0 0-8,0 0-6,-10 4-4,10-4-4,0 0 10,0 0-15,0 0-7,0 0-3,0 0-2,0 0-2,-10 3 0,10-3-11,0 0 12,0 0-11,0 0 8,0 0 3,0 0-3,0 0 0,0 0-1,0 0 2,0 0-1,0 0 6,0 0 8,0 0 3,0 0-4,0 0 2,0 0 10,0 0-6,0 0 1,0 0 6,0 0 1,0 0-2,0 0 1,0 0-6,0 0 19,0 0-34,0 0 22,0 0-17,0 0-4,0 0 0,0 0-6,0 0 1,0 0-4,0 0 19,0 0-18,0 0 0,0 0-10,0 0 6,0 0 2,-10 2 2,10-2 0,0 0 24,0 0-29,0 0 15,0 0-16,0 0 10,0 0-34,0 0-15,0 0-3,0 0-16,0 0-13,0 0-21,0 0-25,0 0-36,0 0-218,0 0 118,0 0-37,6-7-171,-6 7-43,0 0-114,8-8-92,-8 8-447,10-9-778</inkml:trace>
  <inkml:trace contextRef="#ctx0" brushRef="#br0" timeOffset="471098.6961">27112 1071 547,'0'0'480,"0"0"-116,0 0-79,4 9-58,-3 3-40,-1 6-31,-1 8-30,-3 7-29,0 11 22,1 3 2,-3 3 9,1 1-10,-2 0-6,3 0-10,1-1-13,-1-1-13,-2 43 72,3-48-95,1-2-8,-3-6-20,5-3 6,-2 0-9,4-6-4,-6-2-35,4-5-34,0-1-30,-2-2 0,2-4 6,-3-3-54,3-10-57,0 12-103,0-12-435,0 0 63,-2-15-168</inkml:trace>
  <inkml:trace contextRef="#ctx0" brushRef="#br0" timeOffset="471726.6891">27049 1349 49,'-2'-22'566,"0"5"-145,2 0-86,0 1-72,-2 2-45,2 3-44,0 11-43,0-22-20,0 22-18,2-18-52,4 5 98,-1 8-78,6 0 5,3 0-2,6 3-13,7 1-15,5 1-6,10 0-1,10 1-47,9 1 48,14-2-8,7 0-4,6 1 0,4 1 0,6 0-7,8-4-1,1 4-9,25-2 1,2-4 2,3 3-7,4-3 13,6-2-15,0 0 10,1-2-10,-2-1-5,2-1 19,0 0-21,-6 1 17,-1-1-10,-11 0 8,93-4-1,-127 7-10,-3 2 15,-5 0-14,-7-1 13,-6 1-8,-6-1 9,-14 3-2,-6-4 24,-11 5-6,0-1 8,-9 1-11,-4 0 7,-3 1-19,-2 2 12,-3 1-10,-1 1 23,-3 1 28,-2 5 31,-3 2 10,-3 3-7,-1 3-16,-3 3-13,0 6-1,-3 7-17,-1 4 9,-1 7 2,0 2-8,-1 4-5,1-1 13,3 53 30,5-52-60,0-1 28,3-3-21,5 2 17,2-3-31,2-1 23,3-2-32,1-2 20,1-1-44,1-5 34,1 0-23,1-2 28,-3-3-33,1 0 24,11 14-5,-19-26-21,-3 0 32,0-2-17,-3-1-13,-1-3 6,-5-1 10,-2-10 5,-6 18-4,-7-9-3,-4 1-4,-11 0-1,-10-1 1,-12-1-4,-6-1 1,-19 2-10,-11-3 7,-12-2 4,-32 1 3,-9-2 0,-13-2 16,-11-1 45,-15-1 1,-11-2 22,-5 3 19,-6-4 47,0-1-14,7 0 56,13 2 25,17-2 8,-86-5 156,156 8-260,12-2-15,21 1-64,5 1-11,10-1-32,8 3 12,8-2-34,2 0-12,6 1-60,3-1-43,2 0-115,3-1-120,4 1-235,9 2-132,-2-17-3102</inkml:trace>
  <inkml:trace contextRef="#ctx0" brushRef="#br0" timeOffset="472290.6875">28518 1170 355,'-8'-5'408,"8"5"-85,-13-5-36,13 5-46,-12-5-24,12 5-35,-8-4-1,8 4-6,0 0 3,-10 3 8,10-3 25,-9 11 17,5 1-3,-1 5-22,1 5-2,-1 10-14,-1 9 10,-2 4-63,2 5 5,1 2-20,1 1-23,0 13-14,2-13-17,1-2-36,2 50 65,1-53-72,0-4 3,3 0 1,-3-8-9,1-2-11,2-3-52,0-1-58,0-6-61,0 0-71,1-5-50,2-1-61,3-3-36,-1-3-89,3-4-469</inkml:trace>
  <inkml:trace contextRef="#ctx0" brushRef="#br0" timeOffset="472770.6816">29475 1388 836,'17'-20'723,"-3"4"-116,-3 0-127,11-10 220,-15 17-459,2 1-46,-9 8-41,10-9 1,-10 9 27,0 0 36,9 15-1,-8 3 7,-1 7-44,0 9-25,-2 9-29,-2 5 4,-1 3-44,-3 0 4,0-1-35,0 2-61,-2-4-51,-2 0-28,2-2-45,-1 0-69,-3-4-80,-1 1-62,-4-4-73,1-3-121,-5 0-629,-1-6-779</inkml:trace>
  <inkml:trace contextRef="#ctx0" brushRef="#br0" timeOffset="473282.6832">27547 1613 172,'-4'-9'560,"0"0"-66,0 0-57,4 9-34,-5-17-36,5 17-48,-4-17-33,4 17-23,-2-13-2,2 13-79,-1-15 6,1 15-69,0 0 2,0-14-60,0 14 12,0 0-40,0 0 8,0 0-24,10 8 0,-6 0-18,4 6 35,-2 1-8,1 3-5,1 3-2,0-2-1,9 22 15,-9-22-19,-1-2-4,3 0-10,-2-3 13,-1-1-4,3-2 2,-2-1 2,-1-3 10,2-3 12,-9-4 7,22 0-11,-11-6 13,4-3-3,-1-6-19,16-28 4,-12 11-6,-3-2-45,-1 1 38,-3 3-31,-1 3 32,-1 0-70,-1 6-17,-3 2-86,2 5-120,-2 0-144,-1 3-70,-4 11 57,5-7-84,-5 7-261,0 0-300</inkml:trace>
  <inkml:trace contextRef="#ctx0" brushRef="#br0" timeOffset="473379.7021">28038 1636 844,'9'3'731,"-9"-3"-164,0 0-82,11 5-100,-11-5-76,0 0-60,9 3-62,-9-3-34,0 0-35,5 12-31,-5-12-1,0 19-18,0-4-7,0 0-11,0 3-12,0 1-12,0 1-50,2 0-47,1 1-34,-2 2-48,2-1-40,3-2-28,-1 1-42,4-3-63,0-1-105,12 11-1625</inkml:trace>
  <inkml:trace contextRef="#ctx0" brushRef="#br0" timeOffset="473864.7091">28847 1569 163,'0'0'949,"2"-10"-273,-2 10-128,3-11-147,-3 11-64,0 0-93,4-11-40,-4 11-71,0 0-9,0 0-41,0 0 9,0 0-40,4 10-7,-5 2-19,2 1 19,1 21 25,-2-14-41,1-2-3,-1 1-1,2-1-26,1 1 24,0-2-25,-1 0 18,1-3-13,3 0 23,-1-1-20,0-3 18,0-1-7,1-2 59,2-2-6,-8-5-26,19 3 31,-8-6-12,3-1-13,-1-4 3,2-5 0,-1-1-21,1-5-8,0-3-7,0 1 1,-2-1-41,-3 5 19,0-2-45,-2 3 2,1 2-81,5-8-334,-10 11 108,-4 11-73,7-11 53,-7 11-27,0 0 37,0 0-376,8-4-245</inkml:trace>
  <inkml:trace contextRef="#ctx0" brushRef="#br0" timeOffset="473939.6846">29194 1641 489,'0'0'475,"0"0"-103,4 8-85,-4-8-31,0 0-36,1 15 10,-1-15-13,-1 21-30,-1-8-17,-1 2-27,0 1-27,1 1-11,-3 3-20,1 3-21,0-3-6,2 2-9,-1-1-15,2-2-56,0 1-62,1-1-38,1-2-70,7 15-434,-3-17-169,2-2-320</inkml:trace>
  <inkml:trace contextRef="#ctx0" brushRef="#br0" timeOffset="474414.6862">29899 1647 512,'0'0'533,"8"-12"-123,-2 7-92,2-3-64,-1-1-57,1 4-41,3-4-12,-2 1-37,3 0 20,1 1 1,-1 0-15,1 1-13,0-1-10,0 2-20,0 0-1,-2 2-15,2 1-19,-2 1-7,9 3 10,-12 3-34,0 3 20,-3 1 19,-3 3-8,-1 3 9,-1 2 0,0 2 1,-2 1-12,-2 4 14,-1-2-21,0-1 0,0 1-8,1 0 12,-1-4-18,-1 15 23,4-19-32,1-2 9,0 0 36,1-12 6,1 20 50,-1-20-10,7 14 34,-7-14-44,12 3 14,-12-3-17,20-3-15,-6-2-11,2-4-16,2-3-27,4-8 9,2-4-3,1-2-8,1-2 0,-2 0-26,-2 1 33,-1-2-26,-4 8 26,-3 1-36,0 5 41,-4-1-44,-1 6 10,1-2-2,-2 2 36,-3 3-46,6-8-61,-6 8-15,-5 7-53,7-9-57,-7 9-24,0 0-12,0 0-24,0 0-56,0 0-68,0 0-27,0 0-343,6 9-280</inkml:trace>
  <inkml:trace contextRef="#ctx0" brushRef="#br0" timeOffset="474903.6848">30515 1676 618,'0'0'928,"7"-8"-592,-7 8-56,8-7-49,-8 7-50,9-7-26,-1 2-25,2 1-25,-1 1-21,-9 3-17,19-5-19,-19 5-6,15 0-22,-15 0 5,13 7 2,-13-7-5,10 10 3,-10-10 5,4 15 23,-6-4 18,-1 1-10,-3 1 11,-2-1-13,-4 5 1,1 0-1,-3-2 8,3 0-29,-2 0 19,3-2-23,2 1 4,-2 10 74,10-24-56,3 22 34,2-10-39,4-1 32,1-1-20,5 3 53,1-1-33,5 0-16,0 3-7,2-3 11,-4-1-36,-2 0 14,-4-2-41,-3 0 27,-1 2-29,-6-2 35,-3-9-59,-12 19-25,-3-6-109,-9 0-81,-9 2-122,-5 2-176,-7-1-637,-5 0-780</inkml:trace>
  <inkml:trace contextRef="#ctx0" brushRef="#br0" timeOffset="476439.2214">27654 223 27,'0'0'354,"0"0"-78,0 0-104,0 0 56,0 0 149,0 0-203,0 0 17,0 0-28,0 0 9,0 0-8,0 0-1,0 0-16,0 0 0,0 0-19,0 0-14,0 0-16,0 0-6,0 0-5,0 0-2,0 0-2,0 0-17,0 0 2,0 0-20,0 0 1,0 0-35,0 0 15,0 0-14,0 0 11,0 0-20,0 0 21,0 0-13,0 0 16,16 0-14,-16 0 14,19 19-13,-12 2-5,3-3 16,-1 1-22,2 1 15,4 0-13,-4-2 8,3 0-9,-1-3 11,4 0-24,-2-1 31,1-4-15,1-1 12,0-2-4,-2-1 25,18-2 39,-14-7-46,-3-1 8,3-5-6,0-1 7,0-7-34,-2-2 14,2-5-25,-5-1 12,-2 2 0,-1-5-8,0 2 3,-5 5 7,2 1-16,-8 16 2,0 4-43,15 0-101,-15 0-73,0 0-8,0 0-9,0 0 0,0 0-23,0 0 33,0 0-62,0 0 18,0 0-40,14 0-44,-14 0-168,0 0-20</inkml:trace>
  <inkml:trace contextRef="#ctx0" brushRef="#br0" timeOffset="476940.219">28168 281 511,'9'-5'435,"-9"5"-76,0 0-56,4-8-20,-4 8-7,0 0-30,0 0-45,5-8-36,-5 8-32,0 0-17,0 0-16,0 0 34,3 14-23,-1-3 11,-2 3-38,1 1 5,-2 23 29,1-18-82,-2 3 11,4 2-21,-1-3 2,-1 0-13,1 1 16,2-3-26,-2-2-17,2 0-43,1-2-49,0-1-33,-1 0-48,1-2-20,5-2-72,5 4-408,-4-11-51,-10-4-241</inkml:trace>
  <inkml:trace contextRef="#ctx0" brushRef="#br0" timeOffset="477039.217">28544 392 1054,'0'0'472,"0"0"-90,0 0-52,0 0-48,0 0-37,0 0-18,0 0-30,9-4 5,-9 4-17,14-2-9,-14 2-43,24-2-17,-4 2-24,4-6-8,4 5-27,5-2 11,2 1-36,3-1-5,-2 1-61,-1 1-24,-3 1-67,-3-1-60,0 1-37,-1 1-45,0-1-5,-6 0-43,-1-1-38,-1 0-46,-1-1-275</inkml:trace>
  <inkml:trace contextRef="#ctx0" brushRef="#br0" timeOffset="477525.22">29197 223 246,'0'0'468,"0"0"-75,0 0-72,0 0-66,0 0-47,0 0-40,0 0-39,0 0-6,0 0-7,0 0 12,13 0-10,-13 0 16,0 0-24,0 0-7,0 0-19,0 0-16,12 33 25,-9-17-50,1 2-7,-2-3-4,2 0-1,1-1-8,-1-1 9,2 0 0,-2-4 6,1 0 13,0-1 4,1-2 29,-6-6-24,14 6 8,-14-6-14,27-11 38,-17 2-51,3-3-30,0-5 20,0-1-38,1-3 34,0-3-38,0 3 20,-1-2-4,-5 5 8,-8 17-50,18 1-93,-18 0-93,0 0-56,17 0-46,-17 0 43,0 0-79,13 0-8,-13 0-297,0 0-176</inkml:trace>
  <inkml:trace contextRef="#ctx0" brushRef="#br0" timeOffset="477604.215">29563 245 359,'0'0'467,"8"-4"-125,-8 4-32,9-5-28,-9 5-20,9-3-41,-9 3-45,0 0-36,0 0 24,13 1-5,-13-1-24,4 11-22,-4-11-15,1 23-16,-1-9-8,-3 1-4,2 3-12,0-2-5,1 1-5,0 1-3,0-3 1,2 2 10,1-5-3,7 15 74,-1-16-71,2-3-19,4-1 6,3-1-25,4-4-1,3 0-6,3-2-39,1-2-76,-1-1-63,3-2-42,-4 1-38,-3-2 3,1-1-59,-2 3-67,-5 1-407,-2 0-295</inkml:trace>
  <inkml:trace contextRef="#ctx0" brushRef="#br0" timeOffset="478728.751">28271 671 441,'0'0'360,"-7"-6"-31,7 6-40,-6-6-20,6 6-11,0 0 9,-6-7-29,6 7-21,0 0-43,0 0-35,-4-7-32,4 7-15,0 0-32,0 0-1,4 17 24,-2-7-50,1 3-1,1 0-9,0 4 2,2-1-4,0 0-7,2 0 4,-3 4-3,4-7 2,-3 0-2,4-2-1,-1 3 3,1-6 6,3 1 9,-1-4 8,3-1 2,-1-1-5,2-3 9,0-3-5,4-3-13,-2-2 11,4-4-12,-1-3-9,2-2-13,-3-3 14,-1-2-20,-1 3 13,-4-2-15,-3 6 9,11-12-12,-13 14-64,-3 4-78,1 1-60,-7 8-27,9-10 21,-9 10-40,0 0 4,10-7-35,-10 7-44,0 0-313,12 3-153</inkml:trace>
  <inkml:trace contextRef="#ctx0" brushRef="#br0" timeOffset="479259.7592">28791 687 116,'0'0'515,"9"11"-73,-9-11-65,5 17-68,-2 8 208,-1-13-322,-2 2-37,1-2-29,-1 1-20,0 1-30,0 0-8,0 2-13,3 0-15,-2 0-43,0 1-64,2-3-56,0-1-85,4 0-73,-2-2-55,10 6-1184</inkml:trace>
  <inkml:trace contextRef="#ctx0" brushRef="#br0" timeOffset="479335.7488">29069 860 211,'9'-5'674,"-1"-1"-172,-1 2-90,3-1-47,2-1-45,-2 0-20,4-1-21,0 3-38,1-1-52,0-2-35,22-2 72,-18 5-178,1 2-106,1-1-83,1 1-51,3 1-70,1-1-15,-4 2-112,0 0-14,3-1-293,-3 0-206</inkml:trace>
  <inkml:trace contextRef="#ctx0" brushRef="#br0" timeOffset="479839.752">29618 736 627,'0'0'474,"0"0"-110,0 0-61,0 0-68,0 0 168,0 0-211,0 0-13,0 0 3,-8 10-12,8-10-22,-2 15-17,2-15-29,0 22-23,2-12-3,1 2 1,0 0-25,0-2-2,1 1-14,1-1 17,1-2-12,-1-1 33,3 1-24,0-3 12,1-3-9,-9-2 29,20 2-36,-20-2 29,23-4-34,-12-2 5,1-2-11,1-6 0,-1 0-8,2-3-14,-3 0 1,13-23-29,-14 22-10,2 1-22,-5 4-43,0-1-61,-1 3-78,0 2-80,1 2 0,-2 0-25,-5 7 81,9-8-7,-9 8 21,0 0 24,13 0 27,-13 0 34,9 8-91,-9-8 155,5 8 19,-5-8 13,7 6 46,-7-6 65,0 0 81,5 9 33,-5-9 26,0 0-7,0 0 3,11 2-20,-11-2-11,0 0 4,10-3-13,-10 3-10,9-5-4,-9 5-19,14-7-27,-14 7 6,18-7-16,-7 5 7,-11 2-28,19 0-3,-19 0-17,22 2 1,-13 3-21,2-1 9,-1 5-22,-1-1 22,6 9 21,-10-5-24,-5-12 9,7 18 18,-4-8-7,1-1 11,-2 2-12,1-1-11,1-2 14,0 0-11,-4-8-10,7 16 0,-7-16-3,10 12 31,-10-12-52,9 15 33,-9-15-55,9 12-11,-9-12-29,7 11-30,-7-11-39,-2 13-55,2-13-40,-10 14-48,0-6-42,-3-2-14,-3 4-102,-3 0-325,-1-3-264</inkml:trace>
  <inkml:trace contextRef="#ctx0" brushRef="#br0" timeOffset="480337.7479">30719 265 616,'4'-8'496,"-4"8"-96,6-12-74,-6 12-57,4-10-72,-4 10-36,0 0-40,7-7-7,-7 7-19,0 0 22,9 8-25,-9-8-15,11 29 70,-8-16-99,4 1-3,-4-1-4,4 1 0,-1-3 6,2 3 3,-1-3 7,1 0 11,0-1-10,-1-2 19,2-3-15,1 1 19,0-3-20,-10-3 1,24-3-25,-9-1 20,-1-3-30,4-8 6,-1-2-27,1-2 22,-1-3-25,3-5 7,-4 3-17,-1 0 19,0 11-9,-15 13 15,20 0-39,-20 0-26,15 0-113,-15 0-302,0 0 226,0 0-16,0 0-99,0 0 11,0 0-52,0 0-235,0 0-137</inkml:trace>
  <inkml:trace contextRef="#ctx0" brushRef="#br0" timeOffset="480882.7527">31076 273 260,'11'4'496,"-11"-4"-125,0 0-74,14-8-48,-14 8-23,14-6-16,-14 6 7,27-12 161,-17 9-208,1 2-48,-11 1 4,19-2-36,-8 5-5,-2 0-9,-1 4 5,-2 3-10,2 2 15,-6 0-23,0 1 8,-2 2 9,-3 0 15,-2 2-19,-6 15 95,6-18-71,0 1-32,-1-4-3,2 0-22,0-1 0,1 1-12,3-11 2,-4 14 1,4-14-3,2 13-20,-2-13 14,6 10-19,-6-10 15,16 5-18,-5-1-6,2-4-34,0-1-25,5-1-73,0 0-53,2-1-56,-1 1-42,2-5-51,-1 5-76,-3-2-96,2-2-273,-1 3-302</inkml:trace>
  <inkml:trace contextRef="#ctx0" brushRef="#br0" timeOffset="481377.7591">31666 271 544,'0'0'344,"0"0"-53,0 0-75,0 0-25,0 0-41,0 0-13,0 0-12,0 0 1,0 0-10,0 0-19,5 7-8,-5-7-4,13 4-9,-2-2-9,2-1 7,0 3-5,6-3 13,-1-1-3,2 2 7,1-2 1,0 0-1,4 0-12,-3 0 20,-2 0 2,1 0 18,0 0-13,-2 0 33,0-1-16,-4 1 31,11-1 125,-13-3-140,-13 4-7,24-1-4,-24 1-23,15-1-12,-15 1-19,15-1-2,-15 1-21,12-1-16,-12 1-14,0 0 5,15-1-21,-15 1-88,0 0 6,5-1-253,8-2 111,-13 3-32,0 0-4,0 0-2,0 0-18,0 0-46,0 0-71,-7 9-449,7-9-389</inkml:trace>
  <inkml:trace contextRef="#ctx0" brushRef="#br0" timeOffset="482456.3092">27881 1977 305,'0'0'400,"0"0"-97,4-11-73,-4 11-30,0 0-67,0 0-7,0 0-40,0 0 29,0 0-12,0 0 12,0 0-13,0 0 6,0 0-11,0 0 11,-13 7-12,13-7 5,-2 9-20,2-9 12,-5 15-6,3-4 2,-2 4-1,1 2-1,-1 3-5,-6 27 30,4-15-55,3 0 14,0 2 14,2-1-1,2 0 8,2 2-11,2 3 22,6 0 1,5-1 14,2-4 2,4-1-5,9-3 2,1-3-30,7-3 3,53 13 37,-41-25-86,5-1 9,1-7-21,-1-1 8,1-5-24,-4-2 9,-2-4-6,-3-1-6,-5-6-62,-3-1-68,-6 0-56,-7 2-60,-6-2-45,-4 5-104,3-13-1173,-15 14-149</inkml:trace>
  <inkml:trace contextRef="#ctx0" brushRef="#br0" timeOffset="483021.3001">28004 1276 26,'-5'-19'392,"-1"1"-31,-2 0-104,-11-4-3,4 4-81,-33-17 146,15 18-175,-5 5-20,-4 1-7,-2 5-3,6 4-9,-5 4 0,-4 4 0,-1 7-1,-8 7 21,7 9-17,1 7-13,4 8-16,3 6-4,8 5-15,-19 69 56,36-62-66,8-9-39,8 1 36,8 8-8,6-4 4,8-1 4,5-8 6,7-2-12,5-5 11,5-2-9,6-7 7,1-2-12,7-5 11,1-8 7,58 1 57,-61-17-16,1-6-10,9-9 29,-4-4-20,-2-6 15,-6-4-23,-3-7-10,-8-8-31,-5-5-23,-7-9-35,-5-2-47,-11-3 37,-4-2-39,-10 9 4,-21-56-22,0 58 46,0 13 4,-5 3 6,-2 8-18,-3 4-67,3 9-69,7 8-61,-4 3-39,3 5-75,5 5-7,0 6-95,4 2-330,4 1-303</inkml:trace>
  <inkml:trace contextRef="#ctx0" brushRef="#br0" timeOffset="483553.3154">28879 1206 838,'-30'-19'388,"6"5"-103,-4 4-51,2 3-51,0 5-30,-2 3-35,-3 7 1,-6 6-20,2 10 11,-7 10-26,3 12 20,2 3-20,-1 9 0,9 5-4,-20 70 59,32-65-72,9-1-2,7-9 7,4 7 9,11-5 13,2-3 17,6-3-22,3-7 35,8-3-1,1-5-9,0-11-17,3-5-5,3-4 3,2-6-1,52-2 145,-45-15-155,1-7-15,6-9-14,0-7-17,-5-9-10,-6-6-13,-3-7-37,-5-9-34,-6-5 5,-6-7-27,-8 2 30,-6-2 50,-7 3 19,-8 13 35,-24-60 46,11 72-51,-6 5-47,0 5 14,-2 6-20,-3 4-54,2 7-22,-1 4-19,2 6-23,1 5-35,0 4-65,1 2-28,1 4-14,1 6-5,7 0-65,-5 26-888,18-21-69</inkml:trace>
  <inkml:trace contextRef="#ctx0" brushRef="#br0" timeOffset="484069.3146">30176 1252 183,'0'0'461,"-11"-7"-134,11 7-43,-22 2-77,5 3-17,-38 24 137,20-7-174,-7 11 32,-2 7-36,-2 6 24,1 7-28,-1 2-14,6 1-26,-1 2-7,8 0 3,6 0 7,5-2 24,6-5-25,5-5-3,6-3-14,9 32 160,4-38-124,7-1 1,1-5 3,7-2 13,5-2-21,5-5 2,5-5-28,6-5-4,3-5-35,3-3-1,5-8-19,-2-3 3,8-8-6,-2-6-8,53-43 31,-61 19-57,-1-4-8,-3-8-23,-7-6 7,-4-3-19,-7-2 27,-8 1-10,-9 3 12,-10 11 11,-8 6-3,-8 3 26,-9 7-29,-9 6-7,-6 7-91,-64 2-400,40 23 81,-11 10-81,-6 6-605,-1 9-729</inkml:trace>
  <inkml:trace contextRef="#ctx0" brushRef="#br0" timeOffset="488837.1222">25940 1902 27,'-14'1'617,"14"-1"-185,-16 2-103,16-2-80,-18 5-49,9-1-39,-3 1-24,4 1-27,-1-1-14,-1 2-13,2 0-7,1 0 12,7-7 23,-12 12 4,6-5 7,6-7 27,-2 12 21,2-12 26,8 11-26,4-6 13,3-1-39,8-4 18,6 0-66,17-6 52,3-5-12,14-6-17,7-5-19,2-2 26,6-9-6,107-47 102,-99 38-114,-15 9-21,-6 1-18,-5 3-25,-8 5 0,-14 6-89,-6 2-93,-7 10-134,-6 3-69,-5 7-93,-5 6-214,-5 6-503,-4 2-765</inkml:trace>
  <inkml:trace contextRef="#ctx0" brushRef="#br0" timeOffset="491163.7158">25861 1637 542,'0'-27'1000,"0"27"-627,0-22-70,-2 12-64,2 10-50,-1-19-32,1 19-25,0-16-23,0 16-22,-6-11-27,6 11-6,-14-6-2,14 6-6,-23 0 10,8 4 11,-8 1 4,0 2 9,2 2-10,-4 2 3,0 0-24,4 0 10,2 0-19,0 0-1,2 0-9,5 2-3,1-2-5,1 0 1,4 3-3,2-2 5,4 0-4,7 17 9,4-13-29,2 0 15,5 3-15,2 0 12,1 1-21,1 0 19,1-1-15,-3 0 16,0-2-22,-6 0 18,0-4-16,-2 1 16,-2 0-5,-4-2 43,-1 8 83,-5-9-66,-6-1 28,-2 1-5,-5 0-30,-4 0-25,0-1 23,-4 0-21,4-2-4,-3-1-39,2-1-44,4 1-24,1-3-49,1-2-39,12-2-88,-15 0-123,15 0-76,0 0-73,2-17-343,7 6-422</inkml:trace>
  <inkml:trace contextRef="#ctx0" brushRef="#br0" timeOffset="491692.7089">26076 1726 297,'16'-12'743,"-3"5"-173,-4 0-129,-1 1-93,-8 6-87,0 0-54,0 0-22,0 0-10,-14 5-10,-2 4 19,-4 7-14,-5 0-35,2 2 4,-4 4-38,8-3 0,0 2-35,6-2 10,1-1-48,3 1 33,5-2-26,2 0 20,4 0-32,5-2 25,7 2-14,1-2-2,8-1-5,31 10 10,-25-15-52,3-3-40,-5-2-71,1-1-68,-1 0-90,-2-2-114,-2-1-118,-1 0-470,-6-1-583</inkml:trace>
  <inkml:trace contextRef="#ctx0" brushRef="#br0" timeOffset="491775.7388">25315 2411 553,'-16'9'586,"3"-3"-159,3 1-90,3-2-52,7-5-44,-2 13-13,2-13-10,39 12 230,-8-11-233,11-2-11,15-2-18,15-2-16,5-2-26,0 0 3,3-2-31,-1 0-3,-1 1-20,-1-1 6,-2 0-31,-4 1-2,-2-1-22,-12 4 13,45-6-4,-56 7-53,-10 0-2,-7 0-53,-2 3-26,-8-2-40,2 1-46,-8-2-86,1 1-92,-7-2-97,-7 5-50,4-9-57,-4 9-270,-7-14-352</inkml:trace>
  <inkml:trace contextRef="#ctx0" brushRef="#br0" timeOffset="492242.258">25204 1577 286,'0'0'532,"-9"-13"-98,9 13-95,-4-8-76,4 8 101,0 0-240,0 0-35,0 0-20,0 0-6,0 20 9,3-2 15,1 8-4,-2 10-6,0 10-9,0 5-6,-2 4-3,0 1-11,0 0-3,0 2-11,3 51 32,-2-56-21,0-2-35,3-3 22,-1 1-2,-1-5-6,2-1-2,-2-9-6,1-1 1,-1-6-4,2-2-32,-1-5-37,-2 0-7,2-5 0,0-2 15,-3-13-30,3 14-120,-3-14-142,0 0-483,6-13-361</inkml:trace>
  <inkml:trace contextRef="#ctx0" brushRef="#br0" timeOffset="492767.4036">25243 1697 572,'-3'-26'543,"3"4"-147,3-1-65,1 1-69,5 2-53,2-2-52,7 0-35,36-24 57,-20 25-109,8 0-22,10-1-3,4 1-20,5 0 6,2 4-17,4-1 12,-2 2-5,2 2 2,-1 4-4,-10 1 9,-2 3-10,-2 2 2,-10 4-10,35 5-7,-45 0 13,-3 3-13,-4 0 11,-5 2-5,-2 2 11,-3 0 5,-3 3-7,-4 4 5,-3-1 30,-3 1 13,-2 2-7,-2 3-13,-2 2-1,1 2-7,-7 32 40,7-34-31,3 3-11,0 1 7,3 3-14,5-1 8,5 6-13,3-1 16,5 1-51,3-1 44,7 6-18,2-2 4,0-4-5,-3-5 12,-4 0-23,26 25 40,-30-31-19,-8-4 6,-1-3 24,-6 0 47,-3-4 27,-4 2 21,-6-2-14,-5 4 1,-5-1-38,-7-2-2,3-1-42,-7-1 20,2-3-16,-4 1-11,-20 6-8,27-11-91,3-1-69,-1-1-80,4-1-77,-2-2-44,5 2-84,-1-3-115,14-1-541,-15 0-680</inkml:trace>
  <inkml:trace contextRef="#ctx0" brushRef="#br0" timeOffset="493625.3961">31228 1676 271,'0'0'424,"-14"1"-83,14-1-45,-12 3-42,12-3-20,-13 3-2,13-3 1,-12 2-4,12-2 2,-10 3 5,10-3-17,-11 2 168,11-2-232,0 0-34,0 0 27,10 5-42,6-3 5,11-2-49,13 1 23,15 0-42,5-1 8,16-1-42,5 1 39,3 0-34,2-3 25,-3 2-19,78-1 15,-88 0-30,-12 4-5,-4-2 5,-5-2-23,-11 2-27,-4 0-23,-8 0-29,-6 0-14,-1-1-17,-5-1-26,-5 0-25,-4-3 28,-8 5 18,5-12 32,-13-6-66,-1 7 103,-3-4 15,-1-1 12,-1 0 38,-4-3-7,1 1 41,0-2 20,2 4 8,2 1-8,2 0 11,-2 3 17,4-1 0,0 4 2,2 0-12,-5-6 28,12 15-64,-3-7-19,3 7 5,0 0-15,0 0 12,16 5-9,-5 3 8,3 6-7,5 3 5,0 3 0,5 3 2,-1 4-6,0 2 0,-4-2 6,10 21 18,-18-24-22,-4-5-2,-6-1 6,-4 1 0,-4 0-2,-11 2 2,-6 1-7,-6-2-6,-3-1-56,-5-4-60,0-1-76,-3-2-65,7-4-93,1 1-97,-22-3-1815</inkml:trace>
  <inkml:trace contextRef="#ctx0" brushRef="#br0" timeOffset="494379.3914">32275 1977 707,'0'0'365,"14"-4"-50,-14 4-68,8-8-22,-8 8-31,9-9 6,-9 9-26,6-7-12,-6 7-1,8-10-6,-8 10-10,5-6-9,-5 6-4,0 0-7,2-5 112,5-3-138,-7 8-5,0 0-8,0 0-4,0 0-15,5-10-13,-5 10-10,0 0-4,0 0-8,0 0-8,0 0-1,0 0-7,-3-9-7,3 9 2,0 0 10,0 0-7,0 0 6,0 0 0,0 0 5,0 0 3,0 0 7,0 0 2,0 0-4,-4-8 1,4 8 1,0 0-8,0 0 1,0 0-10,0 0 3,0 0 26,0 0-23,0 0-4,0 0-5,0 0 27,0 0 12,0 0-23,0 0 1,0 0-6,0 0 2,0 0 23,0 0-30,0 0 4,0 0-10,0 0 14,0 0 20,0 0-27,0 0-12,0 0 23,0 0-25,0 0 0,0 0 0,0 0-4,0 0-12,0 0-17,0 0 9,0 0-43,0 0 7,0 0-74,0 0-53,0 0-354,0 0 170,0 0-19,0 0-94,0 0-26,0 0-331,0 0-371</inkml:trace>
  <inkml:trace contextRef="#ctx0" brushRef="#br0" timeOffset="494908.3847">32442 2013 120,'0'0'629,"-2"-13"-134,2 13-93,-4-18 242,4 18-405,-2-12-45,2 12-18,-3-10-28,3 10-17,-2-9-23,2 9-22,0 0-21,-4-12-15,4 12-16,0 0-12,-13 0 3,3 6 7,-3 3-2,-24 17 106,15-9-32,-5 5-11,-1 3 0,2-2-4,-1 1-8,4-1-2,4-2 30,3-1-46,0 0 19,4-2-46,2-1 33,4-2-41,1-1 27,3 1-2,5 9 18,3-13-45,3 2 3,4-4-4,2 1-4,4 0-29,1-2 25,1-1-16,-1-1 19,-1-1-42,-3 1 16,0-4-56,-1 2 24,-2 0-60,-3-2-2,12 1-235,-22-3 90,15 4-50,-15-4-45,15 0-49,-15 0 1,14-2-458,-14 2-391</inkml:trace>
  <inkml:trace contextRef="#ctx0" brushRef="#br0" timeOffset="495410.3866">32675 1959 138,'0'-14'569,"0"14"-156,-12-18 193,12 18-346,-21-8-22,6 6 4,-4-1-7,-5 3-1,-1 1 3,-9 4-13,-2 2-20,-4 3-21,-2 4-14,-1 3-14,1 0-7,2 3-30,0 2-14,-24 23 39,36-23-60,7-2-34,4 1 21,3-3-37,5 0 20,4 1-28,4-1 39,2-1-24,4 0-9,4 0-7,4 0-1,3 0-28,6 0-35,-1-3-83,29 10-212,-22-12 95,1-3-41,0-2-28,-1-3-17,1-2-42,1-4 11,3-2-119,1-4-240,5-7-222</inkml:trace>
  <inkml:trace contextRef="#ctx0" brushRef="#br0" timeOffset="495946.3941">32840 2069 454,'6'-15'465,"-2"2"-80,-3 3-61,-1 10-62,-2-18-11,-4 10-40,6 8-2,-16-7-20,16 7-2,-40 7 126,23 1-167,-2 1-29,0 3-5,4 3-29,-1 0-2,5 3-30,1-3 0,1 0-17,4-1 9,2 0-5,1-2 1,4 0-13,1-1-3,4 0-10,15 6 19,-8-10-22,2-4 0,0 0-14,2-3-4,1-3-21,0 0 10,2-5-7,-1 0 0,1-2-15,-4-3 16,2 1-6,-5 2 22,0-1 2,-4 3 14,6-8-12,-16 16-11,10-8 10,-10 8-4,0 0 3,5-10 1,-5 10 0,0 0-1,0 0 6,0 0 0,0 0 2,0 0-4,11 1 8,-11-1-10,0 0 13,25 4-10,-25-4-4,26 0 2,-9-2-21,0-1 3,2-1-4,-1 1 10,0 1-5,-1-1 10,1 0-10,-6 2 7,2 1-5,-2 1 6,-12-1-4,19 8 15,-9 7-7,-5-7 4,-3 3 5,3-2-4,-2 1 7,1 0-2,-1 1 16,3-2-5,0 3 7,4-3-8,0 0 3,3-1 0,2-3-3,0 0 9,4-2 7,20-1 6,-17-5-51,-3 1-26,2-5-33,0 2-46,-1-2-1,-5 1-2,-1 1 5,-1-1-20,-3 2-7,-2-1-95,0 0 8,-8 5-57,9-6-84,-9 6-172</inkml:trace>
  <inkml:trace contextRef="#ctx0" brushRef="#br0" timeOffset="496026.3867">32277 1776 360,'-12'-11'453,"2"2"-80,0-1-84,-4-2 134,14 12-265,-12-8-41,12 8 31,-13 4 7,5 4 4,-1 5 0,-1 7 18,-4 12-15,-2 7 7,-3 12-7,0 6-25,-3 2-30,1 5-15,2 1 15,-18 63 60,21-65-91,4-3-35,1-11 18,6-1-38,2-3 22,2-8-33,4-2 28,-1-2-56,3-3-18,3-2-52,-1-6-33,2-3-16,0-4-24,1-4-25,8 1-287,-18-12 167,16-6 17,-9-2-90,-2-6-308,0-10-193</inkml:trace>
  <inkml:trace contextRef="#ctx0" brushRef="#br0" timeOffset="496559.3925">32044 2149 52,'-5'-43'679,"1"9"-128,1 2-62,2 6-77,1 0-91,3 3-69,1 2-55,4 1-38,2 2-34,9-2-25,2 3-18,10 0-20,8 3-6,59-12 22,-30 15-48,3 2-6,6-1-7,3 5-3,4-1-3,5 1-6,3-1 4,-3 6-8,5 0 6,-3 0-5,-2 0 6,-2 2-10,-4 1 14,-8-1-15,31 4 17,-65-4-18,-4 0-7,-11 2 25,-3 0 8,-8 3 30,-5 0 4,-7 3 18,-3-10-15,-3 26 14,-3-6-27,-5 4 17,-2 2-26,-2 7 23,-1 2-24,-13 38 44,18-33-33,0 0-11,4-2-3,2 3-1,3-4 40,4 6-43,2 1-6,4-1 3,4-1-1,3 1-1,3-2 6,10 3 11,-4-8 38,9 3-28</inkml:trace>
  <inkml:trace contextRef="#ctx0" brushRef="#br0" timeOffset="496634.3885">33701 2798 5547,'-44'6'20,"-5"0"-3,-2-3-21,2-2-54,-55 0-246,53-1 60,1 2-101,3-1-80,5 0-120,3 3-603,3-3-762</inkml:trace>
  <inkml:trace contextRef="#ctx0" brushRef="#br0" timeOffset="508657.8915">24418 2184 471,'0'0'999,"-5"-9"-655,5 9-72,0 0-48,0 0-61,0 0-33,-5-11-36,5 11-14,0 0-19,0 0-7,0 0-3,0 0 16,0 0 19,0 0 13,5 13-2,-3-4-1,1 1-14,1 7-11,1-3-9,-2 5-5,2 3-13,0-2-6,0 2-11,1-1 11,0 0-12,2 0 14,-4-2-13,2-5 9,3 6 32,0-8 52,12 10 164,-8-13-142,5-5-19,2-3-3,7-3-23,6-6-2,7-3-14,2-5-1,7-8-13,0-6 3,2-2-28,-2-3 8,-3-1 22,-2 2-2,-1 1 0,18-20 45,-34 32-81,-6 3-16,-4 4-84,0 1-143,-7 5-254,1 3-145,-11 5-188,16 1-336,-16-1-747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11T04:49:37.0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9603 2128 393,'0'0'343,"-8"-5"-34,8 5-63,-13-2-15,13 2-22,-19 0 3,7 2-7,-1 2 1,-3 4-11,-1 1-9,0 2-25,-3 5-7,-1 2-6,3 3 8,-5 4-18,4-3-20,4 2-28,0 0-6,2-4-24,2-1-6,3 1-5,2-2 30,1-1 14,3-2 17,1-2 24,7 11 101,2-13-132,3-4-15,3 0-17,4-5-8,0-1-1,3-2-16,4-3-12,1-1-2,1-4-14,0 0 3,-3-4 16,0-2-21,-2-4 2,-4-3-14,9-24 14,-19 24-21,-3-2 0,-4 5 21,-2 0-8,-5 0-2,-2-1 0,-3 5-16,-3 2 9,-1 4-4,-2 2 0,1 2-47,-2 3-53,3 2-71,-3 1-73,-12 7-400,16 1 291,3 0-71,2 3 6,1-3-58,5 2-268,0-2-255</inkml:trace>
  <inkml:trace contextRef="#ctx0" brushRef="#br0" timeOffset="689.9908">9606 2289 666,'0'0'652,"12"-9"-106,-12 9-64,7-10-100,-7 10-51,5-13-24,-5 13-7,10-18 202,-10 18-324,5-9-30,-5 9-36,6-10-28,-6 10-19,9-7-17,-9 7-11,17-3-6,-17 3-8,20 5-7,-9-2 10,2 4-21,1 0 9,-3 3-14,13 9 7,-13-7 2,0 3-9,-2-2 11,-3 0-10,0 0 10,0-2-1,-2-1 0,-1 2-4,0-2 11,-3-10 3,1 18 14,-1-18 19,0 16 21,0-16 24,-4 15 125,4-15-128,0 0-18,0 0-12,0 0-15,-11-8-11,9-2-35,4-2 9,-1-1-17,2-3 16,1-1-20,2 1 16,0-4-22,2 1-1,1 2 2,12-12-19,-10 17 17,1 0 1,-2 4 1,2 1 2,-1 5-5,-1-3 1,-10 5 15,20 0-14,-11 5 25,1 0-21,-3 2 20,2 1-54,-2 3-11,0-1-39,6 12-205,-8-13 57,-1 2-6,2-2-14,-1 0-9,0 0 4,2-3 7,-2 2 16,2-2 16,-7-6 2,14 6 17,-14-6 22,15 1 33,-15-1 27,15-6 68,2-1 69,-17 7 88,13-6 52,-13 6 34,10-5 16,-10 5-8,10-5-18,-10 5-29,0 0-30,11-4-21,-11 4-22,0 0-17,0 0-11,12-3-9,-12 3-1,0 0 18,0 0-31,15 0 5,-15 0 10,0 0 11,13 3 16,-13-3 3,13 1 10,-13-1-16,18-4 4,-5 3-30,-2-3-16,2 0 21,-1-1-5,2-2-3,10-8 16,-11 6-37,-2 1 1,-2 1 20,0-1 26,-1 1 18,-3 1-8,-5 6-9,6-8-21,-6 8-9,0 0-6,0 0-5,-15 3 11,2 6-15,2 0 9,-17 18-1,15-12-17,1 1 12,2 1-6,1 1 1,0-1-14,4-1-18,2-1-40,3-2-53,4 3-36,1-4-82,6 2-76,4-4-123,2 0-140,4-3-434</inkml:trace>
  <inkml:trace contextRef="#ctx0" brushRef="#br0" timeOffset="1394.6155">11524 2205 189,'8'-4'784,"-8"4"-206,0 0-131,7-6-103,-7 6-88,0 0-57,0 0-43,0 0-38,0 0-15,7 6 2,-7-6 16,-5 16-17,1-6-2,-1 5-9,1 0-2,0 4-12,-2 1 5,1 0-11,0 24 43,3-26-71,1 0-5,2 0-5,1-1-7,0-1-7,-1 0-2,3-1 2,0-2-5,3-1 4,2-2 2,-1-1-4,2-4 0,2-2 0,-1-1-7,15-4 1,-12-5-9,-1-3-17,2-4-12,-3-4-30,0-6-18,0-3-8,-2-11 9,-4-2-35,-1-3 8,0-3 25,-4-4 48,-1 4 59,-1 0 44,1 2 18,-5-32 114,5 40-119,3 8-11,-1 1-20,-2 1-11,3 6-11,-2 3-13,2 0-9,-1 3-12,2 6-6,-4 8-9,9-6 14,-9 6 0,9 9 0,-4 4 12,1 34 11,-5-11-18,-1 2-4,-2 8 3,-1 3 12,-3 0 7,0 0 6,-1-3 4,2 0-2,0-3-15,-3-2 7,2-2-11,1-5 10,1-5-10,2-3-9,-3 16-66,5-25 27,0-3-12,1-2-7,3 0-23,-4-12-40,9 13-30,-9-13-29,12 1-21,-4-7-31,-2-2-61,1-4-9,-1-2 18,-2-1 64,-1-1 156,1-11 312,-5 13-44,0 3 28,-2 1 21,1-1 23,2 11-5,-4-15 9,4 15-59,-4-14-14,4 14-53,-4-11-3,4 11-49,0 0-4,-2-14-29,2 14-6,4-12 35,4 7-73,5-1-10,3-1-61,5-1-45,7-3-93,7-2-132,3 1-131,0 1-153,1-3-659,4 2-863</inkml:trace>
  <inkml:trace contextRef="#ctx0" brushRef="#br0" timeOffset="2171.2361">13012 1877 971,'0'0'728,"4"-11"246,-4 11-661,0 0-60,0 0-52,0 0-60,-2 18-14,0-4-37,-4 8 29,2 2 24,-2 6-4,-1 2-14,1 8-10,-4-1-17,1-1-25,3-4-2,-8 30 39,7-33-68,3-2-46,-1-4 38,1 0-3,-2-3-13,2 0-22,2-5-14,-2 0-30,-1-3-5,1 1 3,2-5 2,-5 0-12,2-4-36,-3-1-30,-12-2-213,6-4 186,-1-3 56,0-1 12,0-4 62,-5 1 32,2-2 76,2-2 22,0 0 23,1 1 15,-2 2-1,4-2 7,2 1-29,0 3-4,2-3-23,-9-5 84,11 9-98,1 1-23,6 5-1,-5-13-25,5 13 0,0-14-27,0 14 18,11-16-29,-2 8 8,5 0-27,4-3 10,8 0-32,1-1 15,11-1-32,40-14-70,-36 13 67,1-2 13,-1 2 0,2-1 15,-2-2 2,-2 0 7,-2 0 6,-1 0 5,-2 1 6,-5-1 3,-3 4 2,-5 0 30,-2 2 27,-6 2 26,12-5 112,-14 8-120,-3 1 4,-3 1-29,4-1-16,-10 5-14,9-3-6,-9 3 4,0 0-1,2 12-2,-4-2 0,-3 4-11,-1 4 17,-2 3 1,0-1-7,-8 31 15,7-27-8,2-2-18,1-1 18,-1 4-26,2-2 28,0-3-23,3-3 25,0 0-2,2-3 6,0-1-1,0-1 3,0-12-8,7 19 5,-7-19 0,22 12 8,-22-12-26,27-4-31,-14 1 25,3-2-26,-5 0 24,3 0-16,-3 2 15,-2-1-14,3 2 12,-12 2-24,13-4 15,-13 4-10,0 0 15,18 1-10,-9 7 10,-9-8 15,9 10-22,-9-10 24,9 14-10,-9-14 12,9 12 5,-5-6-1,3 1 4,-7-7 2,16 8 5,-7-5-1,-9-3-2,23 2 0,-10-2-18,20-8-13,-14 4 12,-3-1 12,-3 1-17,0-1 13,-1 2-11,-2-1 16,-10 4-31,17-3 29,-17 3-5,0 0 7,11 1-20,-11-1 15,0 0-66,-2 9-33,-3 1-384,5-10 81,-4 11-143,4-11-666,-4 9-813</inkml:trace>
  <inkml:trace contextRef="#ctx0" brushRef="#br0" timeOffset="2604.2415">14916 2031 148,'6'-9'618,"-6"9"-104,8-14-63,-8 14-58,2-12-53,-2 12-41,-10-9 234,10 9-286,-27 3 45,6 5-36,-8 6-6,-5 5-39,-2 1-5,1 6-15,1-2-3,2 3-42,3 0-2,5 2-50,1-1 1,5-5-18,5 1-12,-4 15 32,13-23-76,4-1-15,3-2-18,6 0-41,0-3-43,6-2-48,6-1-53,3-3-30,4-3-75,1-1-12,7-2-13,-1-3-24,7-4-44,-2-3-18,37-21-860,-43 14 96</inkml:trace>
  <inkml:trace contextRef="#ctx0" brushRef="#br0" timeOffset="4781.3883">15070 2218 1178,'12'-10'294,"-7"0"-23,-5 10 6,0 0 12,-3-12 1,3 12-4,-16 3-29,4 1-1,-17 11 234,10-5-263,4 4-25,-1-2-51,2 1 9,2 1-44,2-1-10,2-1-28,5-2-2,2 1-17,1-11 9,3 17-30,4-8 13,2-4-4,6 0-29,19 1 34,-14-8-40,-2 0 12,5-2-22,-1-4 22,-2-1-32,-3-3 16,2-1-27,4-20-25,-15 14 0,-3 4 24,-5-1 2,-3 0 0,-1 2-1,-3 3 4,-12-7-19,6 14-25,4-1-42,9 5-31,-21-3-39,21 3-14,-17 2-34,17-2-4,-14 5 26,14-5 16,-6 7 35,6-7 19,0 0 13,4 11 13,-4-11 33,20 8-49,-20-8 70,17 1 26,-17-1 32,20-3 34,-10 1 46,0-1 24,1-2 28,3 0 11,-1-2 41,-2 2 3,2-1 1,-3 2-21,0-2-12,0 1-31,8-3 64,-18 8-126,16-4-14,-16 4-21,16 0-2,-16 0-7,19 4-4,-12 1-7,3 0-4,-1 3-7,-1-1 4,-2 5 12,2-2-20,-2 2 13,-2-3-16,3 10 12,-3-9 2,-4-10-18,6 15 18,-6-15-14,6 11 21,-6-11-12,3 11 31,-3-11-8,4 7 73,-4-7-28,0 0 0,0 0-44,13-6-10,-6-3-29,11-14-33,-4 8 25,-1 3-1,1-1 9,-3 1-7,6 2 8,-4 2-9,1 2-27,0 1-13,-1 3-6,1 2 12,-2 2 0,4 1 23,-4 2-14,0 2-2,9 10-8,-13-10 17,1 3-11,-3-1-1,-1-2 23,-5-7-12,9 15 17,-9-15-14,7 12-3,-7-12 42,5 9-32,-5-9 39,6 8-9,-6-8 10,0 0 2,0 0-12,12-5-6,-12 5 1,9-12-1,-4 5 1,0 0-11,0-1 12,2 2-2,-7 6-10,10-9 3,-10 9 5,11-9-2,-11 9-10,12-3 7,-12 3 0,17 1-14,-17-1 23,9 5-7,-9-5-6,9 5 9,-9-5-3,10 7 3,-10-7 12,8 5-9,-8-5 4,7 5 7,-7-5-4,9 4-2,-9-4-3,0 0 0,20 0-6,-20 0 4,13 0-9,-13 0 3,11-1-11,-11 1 10,0 0-10,18 0 5,-18 0-7,0 0 3,15 1 4,-15-1-7,0 0 9,15 3 1,-15-3 3,14 5 1,-14-5 6,13 3 1,-13-3 0,13 0 3,-13 0-4,17 0-4,-17 0 5,19-4-4,-6 2-3,-2-3-7,1 3-14,2-3 10,-2-2 0,2 4 1,10-9-8,-15 7 16,0 0 7,-1 1 7,-8 4 10,11-10-5,-11 10-3,5-10 4,-5 10-18,0 0-16,-5-9 28,5 9-1,0 0 10,-18-2-7,18 2 2,-25 10 14,15-6-19,1 5 11,-2-1-1,1 2-11,2-1 14,-2 1-17,4-1 13,0 1-14,1 0 14,2-1-11,3-9 7,-4 17-8,4-17 6,0 13-16,2-1 21,-2-12-2,5 9-11,-5-9 2,7 7-2,-7-7-1,10 3-31,-10-3 41,0 0-10,18 0 7,-18 0-12,11-3 12,-11 3-18,13-4 13,-13 4-14,15-9 21,-15 9-3,10-7-27,-10 7 26,7-5-12,-7 5 7,0 0-15,9-8-11,-9 8-18,0 0-3,7-5 7,-7 5 5,0 0 3,0 0 6,8-7 4,-8 7-8,0 0 20,0 0 0,8-5 1,-8 5 22,0 0 7,0 0 5,0 0 14,0 0-21,0 0 14,0 0-27,0 0 18,0 0-11,-2-11 5,2 11-22,0 0 33,-8-6-5,8 6-8,0 0 9,-10-4-12,10 4 9,-10-3-18,10 3 19,-15-2-7,15 2 12,-18 1-13,8 2 9,-3-1-15,-1 3 14,-15 12-1,-3 7 10,19-9-22,0-1 18,0 0-22,4-1 15,2-1-8,0 2-18,2-1 11,2-1 6,3-12-9,2 21-9,4-11-23,1-2-19,4-1-27,3-3-44,0 0-18,4-2-11,-1-2 22,5-1 5,1-1 27,2-3 2,0 0 29,3-4-12,-1-3-8,-1 0-8,1-2 9,-3-1 9,-2-2 16,-1 2 38,-3 2 49,11-13 184,-19 17-72,0 1 7,-1 1-14,-2 0-5,-7 7-41,11-8-8,-11 8-36,0 0 3,0 0-18,0 0 19,-2 11-24,-2-1 8,-1 1-12,0 1 15,-7 18 41,8-16-33,0 0-42,0 1 28,2-3-9,-1 0 2,2-1-3,1-11 2,0 17 1,0-17-7,8 11 2,-8-11-6,14 5-12,-2-6-3,0-1-7,19-12-40,-12 4 17,3-5-17,-1-2-20,5-8-20,-3-1-28,1-6-4,-1-3 12,0-2-10,-1-2 43,-1 1 24,-3 2 91,-1 4 70,-5 6 46,0 3 5,5-12 55,-11 22-138,1 4-15,-7 9-19,5-9-4,-5 9-5,0 0-8,-5 28 17,-3-9-25,2 4 14,-4 4-27,-2 1-23,0 6-41,-1 0 2,-1 0-20,-9 21-137,13-30 80,1 0 20,-1-3-4,1-2 12,0-3 3,3-2 19,-3-3 20,2 1 7,-1-3 16,3-2 21,-4-3 9,2 0 38,7-5 21,-13 4 29,13-4 40,-14 1 9,14-1-21,-9-5-20,9 5-19,-4-7-34,4 7 23,-1-12-30,1 12 11,5-10-10,-5 10 0,8-13-21,-2 6 14,4 0-17,0 0 14,18-8-7,-10 6-13,-2 0 18,3 3-11,0-4 21,2 3-24,-1-1 19,0 2-28,2-2 40,-2 1-13,13-2 53,-19 4-27,-1 4-17,-2-3 15,-11 4-18,26-7 33,-26 7-22,12 2-15,-12-2 13,8 8-31,-8-8 23,5 9-21,-5-9 17,4 11-18,-4-11 18,3 13-8,-3-13-14,2 14-26,-2-14-14,5 11-9,2-4-51,-7-7 37,12 4-24,-12-4-21,23-4-26,-9 1 5,4-4-19,0-1-27,2-3-26,4-2-9,-3-5-2,6-3 4,1-5 11,-3 0 36,2-1 18,20-29 71,-26 30 160,-3 6 48,-4 2 39,-2 2 73,0 2 13,-5 4-11,3-2-44,-5 6-44,0-2-33,-5 8-24,0 0-23,0 0 0,0 0 12,-1 17 10,-14 19 127,4-10-140,0 1 1,-1 2-31,3 1 30,-1 1-15,1-2-14,3 0-9,-1-1-1,3-3-11,2-3-8,-1-1-9,2-2-3,0-1-4,-1-2-1,2 9-33,2-14-8,-2-11-1,0 16-11,0-16-28,0 0-39,0 0-9,0 0-14,0 0-6,0 0 13,-13-6 21,6 1 9,-5 0 75,2 1 13,-3 1 28,-18 2 25,12 3-34,0 0-23,1 3 23,1 0 0,3 0-7,-2 0-2,6 2-6,1 0-29,3 0-33,6-7-79,0 0-162,10 14-144,2-11-233,5-2-502</inkml:trace>
  <inkml:trace contextRef="#ctx0" brushRef="#br0" timeOffset="6929.7685">18690 2040 193,'2'-13'618,"-2"13"-90,-2-13-65,2 13-39,-4-12-29,4 12-45,-8-10 35,8 10-25,-14-7-47,1 7-33,2 0-58,-7 3-49,-2 6 5,-6 3-36,1 5-21,-5 3-18,2 2-20,0 2 2,5 3-35,-15 24 35,27-28-41,2-3-32,3 0-6,3-4-9,5 1-17,4-3-22,1-1-48,6-1-65,5-1-59,1-6-64,4 1-25,3-2-39,2-4 14,1-3 34,41-9-142,-30 1 222,-2-5-15,-5 0-63,-1-3 6,-3-1 53,-8 3 161,-7 3 151,-2 1 82,-4 3 55,-5 0 30,-3 10 26,-4-12 25,4 12-21,-18-5-7,-9 10 247,10 0-279,-2 3-41,2 1-21,0 0-44,1 3-11,4-3-26,3 1-8,1 0-31,4-1 11,4-9-25,-2 17 9,2-17-24,12 14 9,-2-8-30,4-3 4,2-1-34,6-2 0,-1-1-18,6-3 2,-2-1-10,0-1 8,2-3-32,-3-5-9,-7 2-22,-1-5 12,-5 2-1,-2-2 38,-5 3-3,-4 2 45,-8-5-7,0 10 18,-4 2 9,-2 2 0,2 3 4,-4 0-27,1 4 14,0 1-28,1 1-27,2-1-38,0 1-45,4 0-8,1 1 21,7-7 23,-6 10 17,6-10-38,3 12 83,-3-12 12,12 4 4,-12-4 28,12 0 36,-3-4 30,-9 4 47,21-7-7,-11 1 13,4-1 9,-2 0 17,2 0 3,-1 0-15,1-1-1,10-4 74,-13 10-128,1-2-18,-12 4-12,22 0-5,-10 2-9,-1 2 1,0 0-12,0 2-8,0 3 2,-1-1-3,-2 1 9,2 1-14,-4 0 14,0 0-22,1-3 16,-2 3-11,1-3 13,-1 1-16,0-2 13,2 1-13,-7-7 12,15 8-13,-15-8 13,16 4-19,-16-4 2,24-2-22,-12-3 6,3 1-23,-2-1 14,14-9-26,-13 8 20,-4 2-3,1 0 22,-1 0-22,-10 4 18,16-2-11,-16 2 21,11 9-7,-6-2 10,-5-7-5,6 18 8,-4-9-4,-1 3 14,-1-12-18,8 25 7,-2-17 13,-6-8-12,10 8 14,-10-8-18,18 3 2,-5-6-21,1-4 17,5-2-4,0-1 8,2-5-11,1-1 1,-1-1-3,0 0 5,-1 0 5,-4 3-11,-1 1-5,-1 4 3,-2 1-3,-3 3-2,-9 5 2,16-3-11,-16 3-43,11 6-43,-11-6-26,13 11-20,-8-5-15,1 3-1,-1-2 3,1 2-14,6 5-181,-12-14 248,13 9 11,-13-9 34,11 7 5,-11-7 63,13 0 11,-13 0 95,11 0 57,-11 0 45,12-3 38,-12 3 3,10-2-27,-10 2-23,11-2-37,0 7 95,-11-5-141,11 12 18,-5-5-24,-1 5 13,1 3-28,-1 0 3,-1-1-26,0 1-1,-1 1-6,-1-1-1,-1-2-13,1 0-27,-2-1 29,0-12-6,-2 20 0,2-20 1,-6 15 0,6-15-5,-8 9-6,8-9 5,0 0-15,-12-1-2,12 1-5,-5-14-35,3 2 9,2-3-47,3-8 16,1-2-33,5-7 14,29-73-71,-26 78 130,3 2 10,-2 2 11,0 6 2,-3 2 1,0 5 0,1 2-4,-2 3 7,-9 5 24,13-1-1,-13 1 7,9 10-7,-9-10-10,3 18-1,-5 5 37,-1-9-48,1 0 8,-2 1-46,2-4-17,-1 1-49,1-1-4,2-11-55,-2 17-12,2-17-27,3 12-48,-3-12-46,9 5-35,-9-5-31,12-3-11,8-11-371,-11 4 400,3-2 40,0-1 109,1-1 140,0 0 123,-3 2 80,-1 2 68,-2 1 35,1 1-1,-2 1-11,-6 7-32,7-7 10,-7 7-10,0 0-17,-4 10 168,4-10-223,-8 19-29,4-9 1,-1 2-39,3-1 2,-1 0-38,1 1 11,1 1-34,1-13 17,1 21-21,1-12 15,-2-9-24,8 13 19,-2-6-20,11-3 13,-17-4-8,21-1-13,-11-2 8,3-4-15,-2-1 15,2-1-24,-3-6 15,0 0-14,-2-3 16,1-1-16,-4 3 11,-3-1 45,2 3 8,-3 2 20,2-8 18,-3 20-69,-3-14-3,3 14-8,-5-6-2,5 6 1,0 0-5,0 0-5,-10 3 6,10-3 0,0 0-1,-7 10-21,7-10-1,0 0-15,-4 12 1,4-12-47,0 15 37,0-15 25,0 0-15,6 9 5,-6-9 11,0 0 16,14 3-16,-14-3 9,0 0-10,15 2 17,-15-2-22,14 2 22,-14-2-23,13 5 21,2 6-9,-7-5 1,-1 2 14,2-2-11,-1 0 14,0 1-13,1 0 17,1-4-17,-1 2 11,1-1-15,2 1 21,-2-3-20,0 1 19,-10-3-12,23 0 19,0-2-11,-13 0-17,-10 2 17,20-3-23,-20 3 25,15-3-23,-15 3 24,14-1-22,-14 1 22,11-3-29,-11 3 12,0 0-22,14-1-6,-14 1 6,0 0-11,14-1-5,-14 1 19,0 0 7,0 0 12,12 2-12,-12-2 3,0 0 9,0 0 11,10 7-15,-10-7 10,0 0 14,10 4-28,-10-4 11,10 5 14,-10-5-7,15 5 7,-15-5 7,15 3-20,-15-3 19,17 0-8,-17 0 27,20-4-29,-9 1 7,2 1-2,0-3-3,0-1-9,2 1 15,-3-2-2,3 0-2,-2 0-1,12-10-5,-13 10-9,-1 0 5,-2 1-5,-1 0 15,0 0-8,0-1 3,-2 2 0,1-3-13,0 2-2,-7 6-17,12-15-8,-6 5 10,2 0-5,-1-1-1,10-16-22,-7 10 22,0 0-13,3-6 5,-2 3 16,-1 1 15,0-1 32,0 2 40,0 0-3,9-11 102,-12 18-86,-1 2-32,0 2 10,-6 7-10,10-5 25,-2 10 49,-8-5-81,3 17 6,-2-4-13,-4 4 15,2 2-31,-2 5 17,0 2-18,-2 4-25,1 2-63,-1 0-20,0 2-75,0-2-54,-2-1-56,2 1-54,-5 22-415,6-33 319,1-2-40,-1-2-40,-1-5-275,-1 0-303</inkml:trace>
  <inkml:trace contextRef="#ctx0" brushRef="#br0" timeOffset="7051.1159">20856 2302 829,'0'0'767,"-18"-7"570,18 7-803,-4-10-46,4 10-63,8-11-27,3 5-59,1-3-11,9-1-72,4 0-24,5 1-65,7-3-12,5 2-50,2 0-13,2 3-77,0 0-91,34-5-503,-46 10 36,-5-1-196,-2 0-700,-3-1-1051</inkml:trace>
  <inkml:trace contextRef="#ctx0" brushRef="#br0" timeOffset="8305.1713">10890 3977 408,'0'0'378,"-1"-11"-107,1 11 178,0 0-252,-4-11 25,4 11-8,0 0 30,0 0-30,0 0-14,-4-10-60,4 10-27,0 0-37,0 0 0,-3 16-1,1-1 19,0 9 4,-1 8-18,-6 56 54,4-40-74,1 2-21,-1 2-3,4-5-5,-4-2-8,4-7 0,-2-4-61,2-5 39,0-3-69,-1-3 23,1-2-65,0-4 41,1 0-54,-1-4 42,-1 3-410,2-16 183,0 0-35,0 0-362,0 0-209</inkml:trace>
  <inkml:trace contextRef="#ctx0" brushRef="#br0" timeOffset="8941.1816">10803 4400 533,'-5'-33'526,"0"3"-22,-8-28 426,8 34-527,1 2-38,-1 1-97,2 4 20,-1 2-121,2-2 23,0 3-90,2 2 32,0-1-90,2 2 37,4-2-67,2 1 46,2 0-63,8 2 50,31-9-15,-16 10-52,12 1 60,4 2-60,5 0 54,6 0-60,19 3 61,6 1-59,5 1 55,4-1-54,4 2 33,10 0-58,22 3 49,4-1-56,4 2 60,-1 0-60,5-1 54,4 1-6,5-3-3,6 2-3,2-3 8,12 0-1,7-3 0,2 3 3,6-4-50,5-1 60,7-1 1,3 2-10,5 1-42,5 2 57,220 1-55,-213 1 46,43 3-9,-49 1-11,0-1-6,-2 1-56,-2 2 64,-4-3-6,-1 1-5,-10 0 5,-3-1 6,-7 2 7,-5-1 0,-11-2 15,-7 2 18,136 1 49,-159-3-35,-27-1-5,-2 1 3,-6 0-1,-3-2-3,-7 1-7,-3 0-2,-7-1-59,-4-1 65,-14 0-60,-6 3 57,-5-3-1,-10 0 14,-4 0-34,21 0 130,-37 0-11,-3 0-36,-1 0 30,-3 0-42,-2-3 10,0 3-43,-14 0 14,22 0-41,-22 0-4,19 3-1,-19-3 24,14 0-44,-14 0 35,12 0-42,-4 5-12,-8-5 46,5 10-31,-5-10 28,1 19-25,-1-2 44,-2 4-44,-1 3 27,-2 7-24,-1 9 25,-3 4-28,1 1 30,1 3-22,-1 3 1,-3 10-24,4-10 37,1 0 2,0-1-2,1-4 19,2 0-5,2-8 31,0-3-6,1-1 9,1-5-6,-1-3-5,1-1-12,0-4 0,-1-3-15,0-2-1,2-1 2,-2 11 19,0-26-19,0 17-2,0-17-14,-4 17-83,4-17-144,-15 13-176,1-9-276,-8 1-762,-16-5-1046</inkml:trace>
  <inkml:trace contextRef="#ctx0" brushRef="#br0" timeOffset="9818.1739">11143 4611 260,'0'0'551,"-5"-11"-165,5 11-73,-5-9-91,5 9-10,-10-17 105,10 17-184,-6-10 35,6 10 8,-7-11 38,7 11-11,-6-8-7,6 8-28,-5-9-35,5 9-36,0 0-33,-8-7-37,8 7-4,0 0-12,-7 14 4,-3 20 2,2-7-57,-2 5 60,0 7-54,-3 6 61,-2 7-2,-3 4-5,2 0-2,-3 0-4,1-1-3,-1-1-1,-1-3 1,3-7-45,1-3 60,2-1-55,-14 31 40,18-43 25,0-3-59,2-1 58,3-5-60,1-2 60,2 0-49,2-2 55,2-1-54,4-1 51,2 0-43,8 0 60,3-3-48,10-1 62,5 0-43,70 0 81,-30-8-25,12-1-66,8-4 8,6 1 4,29-6-2,6 1 5,11-1 5,6-1-3,6-1 0,8 0-9,6 1 18,6 1 8,9-1-3,7 1 5,5 3-5,4-1-2,6 0-3,4 4-21,51-2 37,-51 3-43,52-2 2,-45 4-5,46-3-2,-48 2 2,45-3 0,-52 2-6,0-3-3,-1 3 6,-2-3 42,198-5 172,-209 2-43,-4 2-2,-5-2 10,-3-1-1,-9 2-17,-3-1-14,-7-1-22,-9 4-5,-8-1-33,-8 0-4,-10 1-30,-27 2 2,-8-2-28,-7 1 7,46-1 12,-82 2-67,-15 1-52,-7-1-76,-10 1-121,-8 0-94,-13 2-261,0 0-122,-8-7-852,-17 6-1241</inkml:trace>
  <inkml:trace contextRef="#ctx0" brushRef="#br0" timeOffset="10077.3681">12939 4368 142,'-15'-6'387,"-1"3"-157,-2 1-168,2 0-164,-1 0-126,-4-1 74</inkml:trace>
  <inkml:trace contextRef="#ctx0" brushRef="#br0" timeOffset="10360.8473">12531 4113 282,'0'0'561,"0"0"-102,4-8-119,-4 8-44,0 0-76,0 0-10,0-5 154,0 5-187,5-9-4,-5 9-42,0 0-18,0 0-13,0 0 34,6 15 27,-6 3 72,2 7 92,0 11-62,-4 11-57,-2 9-55,-1 13-16,-3 4-29,-13 86 62,11-81-114,-2-2-14,3-2 9,-2-7-38,3-4-4,2-10-34,1-7 23,3 0-53,0-9-28,5-3-47,1-1-70,2-7-34,6 0-151,4-4-118,33 6-1101,-15-20-21</inkml:trace>
  <inkml:trace contextRef="#ctx0" brushRef="#br0" timeOffset="10634.843">14368 4304 924,'25'-23'897,"-6"4"-133,-4 5-160,-1-1-101,8-5 190,-12 12-490,-10 8-14,14-4-58,-14 4-6,10 11-15,-7 1 7,-2 6-28,-2 4 18,-2 13-37,-2 5 6,-1 7-13,-3 3 0,0 1-2,2 0-12,-9 60 27,10-61-45,-2 1-6,2-5-5,4-1-9,-3-2-46,3-8-60,0 0-28,2-8-133,0-3-34,4 0-143,2-2-44,5-2-122,1-5-560,3-3-774</inkml:trace>
  <inkml:trace contextRef="#ctx0" brushRef="#br0" timeOffset="10793.8466">15520 4366 1312,'13'-3'968,"-13"3"-228,16 8-141,-12 6-98,-3 4-103,-4 9-82,-4 14-58,-21 70 152,6-44-258,1 4-23,-3 2-24,0 1-21,-1 0-74,3-3-94,-2-3-106,0-3-62,1-2-103,-2-4-75,0-3-122,-2-1-204,0-9-292,-2-3-666</inkml:trace>
  <inkml:trace contextRef="#ctx0" brushRef="#br0" timeOffset="11332.8432">11304 4443 289,'0'0'822,"-3"-9"-186,3 9-151,0 0-113,0 0-89,0 0-52,0 0-47,0 0-21,6 14-22,2 11 73,-4-11-127,1 3 3,0 0-47,2 3 48,1-2-67,1 0 58,-2-2-38,4 1 62,-4 0-43,2-6 62,0 1-34,2-1 19,0-4 16,-1 1 20,5-3 0,-5-2 1,5-5-24,1-1-16,0-2-11,1-5-23,-1-1-10,-1-5-16,3-4-54,-2-2-60,-3-1-8,-2 1-44,-1 3 13,-1 2-39,-1 0-98,6-7-593,-7 14 228,-3 0-535,1 3-757</inkml:trace>
  <inkml:trace contextRef="#ctx0" brushRef="#br0" timeOffset="11451.8479">11801 4464 1016,'6'11'569,"1"-1"-61,-1 5-83,0-1-88,0 3 8,-1 2-86,-2 4 47,0 0-102,-1 3-33,0-1-37,0 3 19,-2 0-143,0 1-51,-2 5-160,2 21-364,2-26 125,0-1-557,4-5-595</inkml:trace>
  <inkml:trace contextRef="#ctx0" brushRef="#br0" timeOffset="11771.8383">13041 4726 1109,'11'-11'1013,"-4"1"-229,4 0-154,-6 3-135,3-2-106,-3 4-142,-5 5-64,12-8-61,-12 8-1,0 0-53,15 1 3,-4 11 25,-6-2-68,1 1-4,-1 4 16,2-1-25,-1 0 12,1 1-27,0-1 25,-3 1-22,1-3 19,1 0-17,-1-2 24,2-1-13,-7-9 25,11 15 39,0-8 103,-11-7-101,18-4-22,-9-1-9,5-4-13,-1-4-8,1-3-14,1-4-10,1-4-52,-5 0-33,3-3-55,-3 2-14,0-1-94,-1 5 9,-2 3-66,5-11-600,-5 17 284,-6 4-464,2 0-695</inkml:trace>
  <inkml:trace contextRef="#ctx0" brushRef="#br0" timeOffset="11988.8501">13483 4600 461,'16'5'414,"-16"-5"-54,18 1-47,-18-1-35,20 0-20,-20 0-12,23 2-32,-14 1 5,2 0 45,-2 5 3,2 0 61,-2 4-22,0 3-10,2 23 204,-8-16-252,-3 0 10,0 0 1,0 0-44,-2-2-42,1 1-30,-1-4-26,2 0-21,2 0-19,1-1-18,1-3-8,6-1-14,5 0-38,8-5-54,2-1-88,14-5-128,2-2-122,8-2-164,3-5-191,-3-3-614,-1-4-964</inkml:trace>
  <inkml:trace contextRef="#ctx0" brushRef="#br0" timeOffset="12341.8488">14708 4689 1249,'7'-8'665,"-7"8"-43,0 0-188,0 0-33,0 0-147,0 0-5,0 0-98,0 0 18,0 0-82,0 0 29,0 0-74,4 14 49,-4-14-67,1 17 49,3 3-7,-2-11-67,2 1 52,0 0-52,2-3 53,-1 0-45,3 1 38,-1-2-31,5-3 44,-2 0-40,3-2 32,-1-4-41,2 2 4,2-6 16,-1 0-1,1-5-12,-1-1 22,1-3-30,0-1-2,-2-3-74,-3 2 24,-3 0-108,2 1 25,-3 5-45,-3 0-81,0 2-72,-4 10-97,0-12-21,0 12-36,0 0-357</inkml:trace>
  <inkml:trace contextRef="#ctx0" brushRef="#br0" timeOffset="12639.8474">14922 4671 271,'0'0'617,"0"0"-102,3 5 279,-3-5-485,0 0-34,16-3-25,-16 3-4,14-7-60,-14 7 50,14-7-76,-14 7 18,14-6-78,-14 6 17,13-3-67,-13 3 41,12 0-65,-12 0 42,17 9 2,-17-9-49,4 15 15,-4-15 17,-4 21 2,1-11 4,-1 5 7,-2-1 27,-1-2-55,2 1 36,-1-1-44,1 0 22,1-2-34,2 1 22,2-11-30,4 30 29,1-18-7,3-1-34,0 2 32,4-3-38,0 3 34,2 0-23,-1 0 25,-2-2-22,2 1 32,-4 0-31,0-2 23,0 1-24,-4-2 22,-3 2-21,-4 11 26,-3-11-24,-4 0-72,-2 0-23,1-1-143,-2 0-43,-1-1-103,2-1-131,-2-3-177,3 1-346,-2-4-643</inkml:trace>
  <inkml:trace contextRef="#ctx0" brushRef="#br0" timeOffset="12949.8413">16223 4606 655,'15'-7'1065,"-3"0"-190,-1 1-198,-2 2-127,0-1-131,6-1 141,-15 6-378,0 0-32,11 6-21,-11-6-32,4 19-7,-3-7-30,-1 2-3,0 5-8,0-1-7,0-1-7,0 2-6,0-2-4,2 0-4,-1-1-4,4 11 11,-3-16-6,2-1 1,1 0 5,2-2 2,0-3 22,3-1 3,2-3-12,2-2-7,0-4-1,2-3-6,2-2-5,-2-4-5,3-6-5,-1-2-27,16-30-48,-20 27 31,0 3-4,-5 5-28,-2-2-90,1 5-69,-3 1-213,0 2-86,-1 3-108,-4 8-659,5-12-892</inkml:trace>
  <inkml:trace contextRef="#ctx0" brushRef="#br0" timeOffset="13324.8455">16963 4550 767,'17'2'602,"-17"-2"-132,12 5-66,-12-5-22,3 10-58,-3-10 15,-8 17-59,-1-6 18,-1 0-1,-5 4 7,0 0-29,-4 2-17,0-2-21,3 1-39,0-4-38,2 1-30,3-2-24,1 0-20,0-2-16,2 2-13,2-3-7,2 0-11,-1 2-3,5-10-5,0 15-4,5-7-19,0 1-48,1-2-67,16 5-337,-8-7 164,1-2-81,-2-1 42,2-1-49,-1-1 48,1-1-47,0-2 89,1-2-1,0-1 92,-1 1 35,-1-3 185,-1 2 56,-2 1 151,-2 2-4,7-4 307,-16 7-303,12-3-16,-12 3 26,0 0 31,5 13-17,-8 1-62,-2 5-13,-4 8-35,-1 2-25,-3 10-96,-2 4-110,0 0-125,-5 10-208,2-2-167,-26 56-3396</inkml:trace>
  <inkml:trace contextRef="#ctx0" brushRef="#br0" timeOffset="13963.844">9773 4299 713,'0'0'595,"-4"-8"-100,4 8-45,-12-3-84,0 5-48,-3 1-41,-5 6-26,-7 2-5,-6 6-23,0 1-60,2 2 34,0 0-63,1 2 35,-19 19 66,28-22-167,6 0 19,2-1-49,3-1 25,5-3-42,3 3-1,4-4 2,5 3-10,5-1 7,6 2-7,6-1-7,6 4-10,3-4 5,2 1-2,33 15-17,-42-17 9,-2-1 28,-1 1-33,-5-4 28,-4 1-24,-5 1 35,-4-1-34,-3 0 33,-5 1-27,-4 1 30,-3 1-33,-5-1 17,0-2-19,-4 0 33,-18 7-67,19-14-85,3 2-21,-1-4-124,4-1-19,1-4-91,1-1-89,5-4-56,5 7-405,0-23-510</inkml:trace>
  <inkml:trace contextRef="#ctx0" brushRef="#br0" timeOffset="14203.4201">10065 4469 803,'15'-9'788,"-3"1"-145,0 2-149,-12 6-93,5-3 251,1 11-343,-13 4-44,-6 3-3,-4 6-40,-5 0-5,-3 2-27,2 1-37,-1 0-31,4-2-19,2-2-21,2 2-25,2-1-57,3-3-63,3 0-24,2 10-151,8-16 18,2-1 9,5-2-90,5-1 26,0-3-44,5-1-41,2-4-30,1 0 8,4-4-9,6-3-22,-1-3-255,6-4-176</inkml:trace>
  <inkml:trace contextRef="#ctx0" brushRef="#br0" timeOffset="14333.4159">10338 4604 922,'16'-15'602,"-6"3"-94,-3 5-48,-7 7-39,0 0-27,0 0-71,-20 7 8,3 3-78,-5 6-14,-2 2-17,-3 6-31,2 2-35,1 1-22,2 1-14,5 0-11,5-2-27,4-3-14,5-1-34,4-2-36,7-3-105,3 0-73,7-4-208,7-2-81,16-1-143,-3-5-588,12-4-810</inkml:trace>
  <inkml:trace contextRef="#ctx0" brushRef="#br0" timeOffset="16090.4212">9234 7188 281,'1'-14'862,"-1"14"-234,1-11-141,-1 11-159,0 0-78,0 0-52,0 0 17,4 14-99,-4-1 32,-1 7-81,0 2 38,-1 4-71,1 1 40,-4 40-63,4-36-91,-2 1-13,1-4-17,-1-1-1,2-2-13,-2-2-34,1-2-27,-2-2-1,2-3-24,0 0 46,0-4-43,-1-4-26,3-8 3,-5 11 29,5-11 59,0 0 78,0 0 46,-10-7 35,10 7 73,-7-15 35,4 4 106,0 0-43,2-1 101,-1 1-51,0 0 46,1 0-81,0-1 38,2 2-90,-1 10 21,8-31 27,-4 24-153,4-1 40,2 0-65,2-2 46,2 3-64,4-1 50,3-3-57,6 1 51,2-1-55,6-5 50,2 3-55,1-1 50,0-4-61,1 0 58,37-20-20,-41 20-37,-2-4 53,0 1-53,-3-2 4,-3 2 6,-3-3 3,-5 3 2,-3 4 32,-4 0 67,-2 2 32,-2 3-28,-3 0 17,-2 4-55,-3 8 16,-1-11-3,1 11-37,-10 13 29,0-1-19,-4 9 39,0 5-13,-2 6-11,-2 2-7,3 0-7,1 1-11,2 0-7,5-6-3,-2 0-7,5-4-16,2-1-44,2 15-118,2-23 57,3 0-38,4-4-49,1-2-36,4-2-10,1-5-77,3-1-14,1-2 21,3-5 48,0-2-12,2-2 35,0-4 29,2-2 5,3-7 29,24-25 12,-32 27 184,-3 1 134,-1 3 45,-6 2 80,-1 3-11,-1 1-19,-9 10-12,6-9 11,-6 9-2,0 0-20,0 0-26,-11 7-28,3 1-14,1 3-31,-7 10 63,6-8-127,3 0-8,1-2-12,3 1-5,0-3-6,2 3-6,-1-12-2,5 18-3,2-14-4,1 3-48,2-4 49,2-1-44,3-3 16,2-2-4,19-8-11,-19 0 10,0 0-10,-1-3-12,-4-2-5,-2-3-11,-3-1-6,-3 0 10,-4 2 18,-2 1 13,-3-1 8,-1 4-29,-3 2 31,-4 2 12,1 3-10,-4 2-2,2 2-36,1 3-53,-1 1-13,-3 2-123,3 1-2,3 2-104,0 1 35,4 0-41,2 1-32,5-8-413,-5 13-311</inkml:trace>
  <inkml:trace contextRef="#ctx0" brushRef="#br0" timeOffset="16463.4204">10341 7218 456,'20'-7'1363,"-20"7"-855,14-4-105,-14 4-70,0 0-39,0 0 7,10 3-7,-10-3-24,-4 11-25,4-11-38,-7 18-28,3-7-33,0 0-29,1 0-25,1 2-15,1 10 39,2-10-79,1-1-1,4-2-7,-1 3-7,4-4-14,1 0-34,2-2-31,3-2-34,1-1-29,2-2-46,-1 0-24,2-2 37,-2 0-46,0-2 82,12 2-113,-17 2 111,-1-1 73,1 3-37,-3 0 97,-3 4-37,1 1 57,-2 2-56,1-3 55,-1 2-50,-1-1 55,2 0-52,1-2 52,1 0-53,2-2 10,14-1-2,-8-4 5,1-4 54,5-3-63,-2 0 35,5-4-35,-2-4 59,-2 0-47,0-3 2,-4-3 7,0 0 5,-6-2 13,-2 3 43,-1 3 32,-3 0-41,-2-10 38,-1 16-89,-4 1-76,2 10-89,-1-14-99,1 14-87,0 0-19,3-11-49,-3 11-507,9-4-484</inkml:trace>
  <inkml:trace contextRef="#ctx0" brushRef="#br0" timeOffset="16836.4217">11866 6890 352,'14'-10'999,"-3"0"-180,-1 3-156,-1 0-136,-2 1-111,-7 6-83,0 0-70,0 0-50,9 7-36,-9 3 14,-2 8-29,-3 4 0,-1 9-3,-6 40 83,3-33-150,5 1-12,-3-5-22,3 0-4,2 0-20,-1-2 5,3-5-18,-4 0 5,3-2-11,0-2 6,-1-3-10,2-1-4,-1-3-34,1-2 0,0 10-29,0-24 30,-1 17 7,1-17-38,0 0 14,-3 10-13,3-10 30,0 0-201,-17-10-57,7 1 56,-6-3 73,1 1 59,-4 1 77,-1-1 61,0 3 21,-23-1 74,23 8-79,-2 3-8,-3 2-3,1 3-9,-2 4-4,6 0-6,-1-1-1,4 4-6,3-2-2,1 2-5,5 0-39,3-2-14,4-2-76,1-10-35,12 26-332,-6-20 138,7 0-72,2-4-16,2 0 4,2-2-99,1-3-238,3-3-279</inkml:trace>
  <inkml:trace contextRef="#ctx0" brushRef="#br0" timeOffset="17121.4204">11893 7366 282,'12'-8'722,"-4"2"-183,-8 6-24,9-10-120,-9 10 0,0 0-82,0 0-20,0 0-50,0 0-35,-6 14-38,6-14-30,-9 14 0,9-14-88,-3 13 22,3-13-41,-2 17 25,2-17-38,5 15 29,-5-15-39,12 14 28,-5-8-43,2-4 20,-9-2-27,22 4-24,-9-6 8,2 1-3,0-2 6,12-9-43,-13 4 32,-6-1 3,1-1-16,-2-4 35,-4 3-53,-1 0 57,-4-2-48,-4 0 55,-2 3-52,-1 1-23,-4 2 13,-1 5-108,-4-1-89,0 3-100,-24 0-1006,22 2 103</inkml:trace>
  <inkml:trace contextRef="#ctx0" brushRef="#br0" timeOffset="18095.9947">12593 7146 318,'0'0'733,"0"-12"-103,0 12-77,0 0-140,0-14-64,0 14-106,0 0-27,0 0-46,0 0-34,0 0-12,-6 7-13,6-7-13,-5 20-16,0-7-7,5 2-18,-4 0-6,4-1-12,2 3-1,1 12 36,1-14-53,3-1-2,0-2 0,2 0 0,2-4-16,3-1-23,2-3-34,1-2-43,4-1-40,1-3 24,2-2-59,1-4 57,0 0-46,2-4 71,13-9-87,-23 11 129,-4 0 116,0 3-32,-4 0 47,-9 7-69,11-4 44,-11 4-29,0 0 58,0 0-52,2 9 70,-2-9-67,-2 9 47,2-9-70,-2 15 49,6-1 6,-4-14-65,8 14 60,-8-14-56,13 13 53,-2-8-61,0-2 1,3 1-2,6-4-21,-1 0 26,2-3-96,4-1 32,2 0-98,2-3 34,-2-2-80,22-7-61,-28 9 220,-5 3-9,-1-2 105,-4 1-35,-11 5 60,16-4-53,-16 4 55,0 0-48,0 0 62,0 0-45,0 0 53,0 0-64,0 0 47,0 0-65,0 0 44,0 0-66,0 0 53,0 0-61,0 0 57,0 0-63,0 0 51,13-1-51,-13 1 49,0 0-55,14-6 56,-14 6-54,9-6 5,-9 6 14,9-7 31,-2 2 95,-7 5-45,0 0-4,9-8-7,-9 8-12,0 0-13,4-6-13,-4 6 0,0 0-10,0 0-5,5-11-2,-5 11-3,0 0-3,0 0-2,0 0 3,7-9 10,-7 9-6,0 0 4,0 0 3,0 0 5,0 0-34,0 0 34,0 0-36,0 0 34,0 0-39,0 0 38,0 0-9,0 0-2,0 0 1,0 0-5,0 0 6,0 0-11,0 0 3,0 0 9,0 0 2,9 5 6,-9-5 10,0 0 15,13 3 6,-13-3-8,16 0-9,-16 0-7,20-3-2,-6-2-27,-1 3 21,20-11-14,-14 4-31,-3-1-3,3-1-68,-4-2 27,0-2-57,-1-2 9,-5 3 2,-1-1 45,-3 3 32,0 0 26,-5 12-21,-3-16 33,3 16-19,-13-8 54,-14 13 102,4 7-66,1 2 32,-7 9-18,2 2 17,0 5-4,2 1-14,4-2-20,4 3-10,8-7-8,0-2-5,9 1-9,2-2-11,7-2-72,2-4-57,34 12-465,-14-19 103,8-2-140,3-6-543,6-4-765</inkml:trace>
  <inkml:trace contextRef="#ctx0" brushRef="#br0" timeOffset="19100.9987">15025 6922 596,'-17'2'629,"6"-1"-112,-3 4-160,-5 3-75,-2 3-63,-3 3-43,-7 5-35,3 1 22,3-4-73,1 1 24,1-1-69,5 1 46,3-4-56,2 1 43,4-3-62,0-2 49,5 3-60,4-12 54,0 17-66,4-9 56,5 1-55,2 0 47,4 2-63,2 0 56,2 7-60,0 0 58,1 3-56,-2 1 54,13 35 80,-21-29-53,-1-2 22,-5 1 38,-4-1 36,0-1-11,-5 0 50,-4 0-13,-4-2 14,-1 1-35,-3-3-6,-1-3-33,2-4-18,1 0-14,-2-6-12,-8 5 43,25-13-95,-21 0-48,21 0-21,-10-13-71,8 4-16,6-8-70,3-2-26,6-6 40,5-5-46,4-2 88,3 3-20,5-1 82,0 3-31,0 2 82,32-19 10,-35 30 39,-2-1 25,-4 6 6,-1 1-4,-1-1 3,-6 4 11,3-1 18,-2 2 15,-4 0 2,2 3-16,-1-2 40,2 1-1,-2-1 8,0 1-3,3-2-18,-3 1-28,6-2-9,-2-1-10,6-2-7,0-2-8,-4 2-7,1-1-18,1-6 6,-1 4-20,-4-1 14,2-3-31,-3 2 20,-3 0-18,-2 2 26,-1-7-1,-7 18-17,0 0 14,-2-13-23,2 13 21,-13 3-22,0 3 19,1 3-17,-2 2 21,1 3-15,0 3 19,1 0-2,3 1 0,0 0-2,2-3-1,1 14-5,6-18-25,3 0-30,0 0-32,5-4-42,1-1-51,4-4-5,2 0-83,3-4 25,5-2-77,2-1 60,3-7-74,1 0 74,4-5 0,-2-4 75,30-29-140,-32 20 228,-1-2 48,0-2 56,0 0 80,-4 1 163,-3 5 29,-4 5 121,-2 5-53,-5 1-52,1 5-62,-3 1-54,-2 3-47,-6 8-23,0 0-21,0 0-12,8 10-36,-11 1 23,0 6-30,-1 3 12,1 2-25,-2 4 24,3-1-3,-2 0-14,1 1-21,2-2-44,1 0-48,-1-4-43,1 0-7,1-2-117,0 14-406,-1-18 305,0-3-9,0-11 32,0 18-16,0-18-16,-2 12 12,2-12-180,-10 7-36</inkml:trace>
  <inkml:trace contextRef="#ctx0" brushRef="#br0" timeOffset="19184.99">15772 7271 1388,'0'0'335,"-18"-3"155,7 0-2,-7-5 491,18 8-529,-18-7-71,18 7-76,-12-7-75,12 7-44,-3-9-46,3 9-56,5-13-51,2 5-58,7-1-59,5-3-107,8-2-61,8-1-78,3 1-49,53-17-431,-31 13 312,0 2-408,1 1-473</inkml:trace>
  <inkml:trace contextRef="#ctx0" brushRef="#br0" timeOffset="20136.4592">16881 6915 501,'0'0'492,"4"-8"-81,-4 8-45,4-14 313,-4 14-405,0 0-3,0-11 2,0 11-4,0 0-10,-2-11-20,2 11-66,0 0 3,-2-10-40,2 10-29,0 0-23,0 0-16,-9-5-14,9 5-11,-19 3 29,9 1-43,-2 1 31,-3 2-18,-4 5 32,-2 2-14,-5 2 22,-3 5-29,2 1 9,-1 0-26,1 0 10,5-2 4,2-2-3,1 1-8,7-2-4,-6 16 23,13-19-31,2-2-3,3 0 2,3-2-6,3 0-1,3-1-4,1-2-2,3-2-11,2 0-14,2-5-9,0 0-18,3 0-10,0-5-35,2 2 26,18-13-97,-20 5 60,-5 0 46,0-2-45,-2-3 37,-3 4-25,-3-1 69,-1 1-12,-4 0 27,-1 1-21,-1 11 27,-1-20-22,-1 11 30,2 9-18,-6-14 32,3 0 20,3 14-32,-6-8 3,6 8 2,-2-11 21,2 11-26,-5-7 25,5 7-34,0 0 21,-2-10-26,2 10 21,0 0-29,0 0 24,-3-11-33,3 11 31,0 0-5,0 0-9,-4-8 13,4 8-21,0 0 28,0 0-19,0 0 25,0 0-19,0 0 21,0 0-21,0 0 16,-2-10-22,2 10 14,0 0-9,0 0 10,0 0-22,0 0 19,0 0-16,0 0 9,0 0-14,0 0 29,0 0-6,0 0 28,0 0-7,0 0 13,0 0-15,0 0 7,0 0-18,0 0 0,0 0-6,0 0 22,0 0-15,0 0-12,0 0 3,0 0-9,0 0 6,0 0-18,0 0 15,2-10-16,-2 10 12,0 0-12,0 0 9,0 0-6,0 0 7,0 0-15,0 0 12,0 0-8,0 0 5,0 0 2,0 0 2,0 0 14,0 0-4,0 0 17,0 0-12,0 0 7,0 0-15,0 0 7,0 0-14,0 0 6,0 0-29,0 0-86,0 0 23,0 0-36,0 0 15,0 0-26,0 0 31,0 0-8,0 0 42,0 0-11,0 0 38,0 0-17,0 0 40,0 0-23,0 0 30,0 0-16,0 0 26,0 0-16,0 0 24,0 0-22,0 0 20,0 0-10,0 0 13,0 0-54,0 0-6,0 0-81,0 0-9,0 0-34,0 0-31,0 0-27,0 0-18,0 0-227,0 0 273,0 0 39,0 0 30,0 0 28,0 0 20,0 0 16,0 0 30,0 0 30,0 0 31,0 0 43,0 0 27,0 0 13,0 0 8,0 0-9,0 0 54,0 0-88,0 0-27,0 0-30,0 0-25,0 0-25,0 0-28,0 0-37,0 0-42,0 0-62,0 0-37,0 0-24,0 0-66,0 0-349,0 0-189</inkml:trace>
  <inkml:trace contextRef="#ctx0" brushRef="#br0" timeOffset="20638.4541">16868 6935 316,'0'0'361,"0"0"-65,0 0-32,0 0-38,0 0-8,0 0-8,0 0-5,0 0-7,0 0-16,0 0-13,0 0-14,0 0-16,0 0-18,0 0-9,0 0-4,0 0 1,0 0 4,0 0 9,0 0 10,0 0 0,0 0 0,-7-6-34,7 6 27,0 0-44,0 0 21,0 0-45,0 0 26,0 0 26,0 0-75,0 0 24,0 0-42,0 0 34,0 0-38,0 0 29,0 0-36,0 0 24,0 0-29,0 0 27,0 0-31,0 0 25,0 0-31,0 0 32,0 0-19,0 0-21,0 0 5,0 0-81,0 0-21,0 0-55,0 0-62,0 0-84,0 0-74,0 0-41,0 0-16,0 0-420,0 0-418</inkml:trace>
  <inkml:trace contextRef="#ctx0" brushRef="#br0" timeOffset="21388.4509">16777 6909 253,'0'0'483,"0"0"-139,0 0-57,0 0-23,1-11-4,-1 11 43,0 0-64,2-10 48,-2 10-77,0 0 34,-2-15-48,2 15 68,-2-10-68,-3-1 168,5 11-220,-5-9-31,5 9-23,-10-7-28,10 7-19,-17 0-11,5 4-7,-6 2-2,-5 7-7,-2 1 0,-7 5-27,3 5 42,0-2-16,2 3 19,2 1-28,2-1 33,6-2-11,2-3-5,2 2-2,4-3 12,3-2-11,2-3 0,5-2 2,2 0-4,5-2-2,3-2-3,5-4-2,2-1-4,3-3 2,40-7-34,-27-1 32,7-6-28,-2 1 24,-1-6-29,-1-1-14,-2-2-3,-2-3 29,-3 0-21,-4 2 68,-6 5 35,-5 1 36,-1 3 21,-4 4 7,-2 0-42,0-1 42,-8 11-81,0 0-21,0 0 2,-10 9-21,5-2 11,0 5-17,-1 1 15,1 2-15,-1 0-32,2 2-36,2 1-15,2-1-67,2 0-16,0 0-40,10 15-327,-6-18 255,3 0-96,2-4-25,-1 0 19,2-2 0,2 0-17,-4-2-8,2-4-262,0-1-171</inkml:trace>
  <inkml:trace contextRef="#ctx0" brushRef="#br0" timeOffset="21730.0042">17115 7126 740,'4'-13'412,"0"-1"-10,1 1-18,-3-2 27,2 1-28,1-1 5,-1 1-7,-2-1-54,2 4-13,-1 0-61,1 1-37,-1-1-42,7-3 59,-10 14-153,11-8-39,-11 8 9,14 0-24,-4 4 16,-2 0-27,3 3 22,0 2-28,-3 1 9,1 0-12,-1 0 18,-1 1-12,0 0 10,-3-2-26,4 9 25,-8-18 0,7 14-6,-7-14 28,4 12 12,-4-12 41,0 0 1,4 9-5,-4-9-30,0 0 0,0 0-25,9-9 1,-4-1-34,3-4 22,3-2-15,14-18 11,-11 18-12,1 2-17,-1 0 8,1 2-9,0 1 5,-1 3-17,0 4 12,-1 0-13,-3 1 12,-10 3-23,20 4-20,-12 0-66,-1 2-12,0 1-72,-1 1-15,2 2-55,-3-3-16,0 2-31,2 1-34,1-4-35,1 1-20,0-3-10,2-1-68,-1 1-261,2-3-255</inkml:trace>
  <inkml:trace contextRef="#ctx0" brushRef="#br0" timeOffset="21986.9922">17745 6938 431,'4'-8'666,"-4"8"-135,0 0-75,0 0-56,-10 4-48,4 1-81,-1 3-24,1 1-59,-7 13 155,9-12-189,1 1-58,1 0 14,1-1-48,2 1 20,2-2-45,-1 1 26,4-1-33,1-3 9,3 0-28,0-2 31,5-1-43,-1-3 32,2 0-36,0-1 29,2-5-32,-2 2 32,2-6-34,-1 2 38,-1-4-34,-2-2 36,-4 0-27,-4 0 82,-1 0 0,0 0 14,-5 3 4,0 11-25,-2-21-19,-2 13-15,-9-5-33,6 8-63,7 5-78,-14-7-26,14 7-54,-10-4-38,10 4-15,0 0-18,0 0-23,-6-8-20,6 8 7,13-5 18,-1-2-9,2 0-33,3-3-306</inkml:trace>
  <inkml:trace contextRef="#ctx0" brushRef="#br0" timeOffset="22196.0062">18177 6655 721,'27'-28'361,"0"3"104,-7 3-20,-1 3 37,-5 5-115,0 1 2,-2 4-133,-5 4 23,-7 5-46,0 0-14,14 9 29,-13 4-11,-1 4-14,0 6-37,-5 6-16,0 5-21,-2 5-26,-1 2-36,2 0 4,-2-1-27,1 0 11,0 2-23,-3 26-66,6-36-39,0-2-44,1-3-86,-1-4-83,1-2-5,1-3-102,-1-3 36,2-3-61,-2-2-28,3-10-484,-6 9-503</inkml:trace>
  <inkml:trace contextRef="#ctx0" brushRef="#br0" timeOffset="22949.3247">18150 7082 861,'-10'-11'715,"-1"2"-58,0 1-82,2-1-24,-1-1-90,3 3-54,-1 0-97,2 0-48,6 7-57,-13-11-18,13 11-53,-9-7-14,9 7-39,-6-9-4,6 9-31,0 0-4,6-13-55,3 9-23,4-4-57,2 2-3,7-3-32,4-3-26,3-1-8,4-2 16,4-2 62,41-17-77,-35 13 80,9-2 51,-1 1-54,-7 1 72,-2 0-55,-3 1 66,0 0-56,-2 1 82,-5 0-2,-6 5 98,-3 0-22,-5 3 20,-1 0 1,-4 1-6,10-5 68,-16 9-116,1 1-18,1 1-13,-9 4-8,7-5-6,-7 5-4,0 0-4,0 0 0,6 8 20,-6-8-25,-3 12 37,3-12-23,-4 19-6,0-9-2,-4 19 12,4-15-13,-3 5 2,1 0 3,0 3 2,-3-2-22,3 2 20,-2-1-16,2 2 17,-1-1-18,0 0 20,0 0-20,1 0 17,1-1-21,0 0 14,-3 14 2,5-21-22,0 0 15,1-2-19,2-12 16,-3 20-30,3-20 33,-1 16-17,1-16 16,2 8-15,-2-8 0,0 0-27,12 3-7,-12-3-37,15-8 0,4-11-129,-7 6 117,0 1 46,0 1-19,-1 0 46,-1 1 12,0-1 2,-1 3 0,-2-1-5,0 3 10,0-1 4,0 2 4,-7 5-7,8-10-4,-8 10 0,13-8-6,-13 8 13,0 0-3,0 0 11,0 0-21,13 2 30,-13-2-31,0 0 32,7 5-32,-7-5 33,0 0-35,10 7 40,-10-7-34,0 0 27,9 5-25,-9-5 30,9 3-30,-9-3 28,0 0-26,22-1-17,-22 1-37,21-4 12,-8-1-12,3-2-27,-1 1-38,4-3 43,-2 0-28,-2 3 69,-1 0-32,-1-1 80,6-2-7,-9 5-29,-10 4 51,12-5-57,-12 5 58,11-3-43,-11 3 78,0 0-58,0 0 4,5 7-3,-5-7 2,0 0-1,-2 15-1,2-15 3,-2 13-1,-2 1-15,4-14-65,-1 13 14,1-13 2,1 13 12,-1-13 10,4 13 6,-4-13 5,9 12 6,-9-12 4,12 9 3,-12-9 7,17 11 18,-17-11 22,18 6 27,3-1 83,-21-5-67,24 0 35,-11-1-41,3-1 15,1-2-33,0 0-23,2-4-91,2 0-60,-1-1-92,-1 2-95,0-1-96,0-2-82,-5 3-489,3-2-564</inkml:trace>
  <inkml:trace contextRef="#ctx0" brushRef="#br0" timeOffset="23849.3738">20174 6800 1522,'-21'5'635,"5"3"-144,-1 1-102,-2 1-71,3 3-63,-1 1-12,2-1-57,1 2 23,1-2-64,1 1 3,0 1-22,2 1 11,0 1-38,4-1 5,1-2-38,2 1 13,2-1-11,1-2-8,2 1-5,4-2-5,0 0-7,0-4-5,6 0-5,0-1-22,3-3 16,-2-1-24,2-2 20,2-2-21,-1-3 18,18-10 3,-20 8 71,0 0 81,-2-3 19,-3 1 35,-1-1-32,-4 2 13,0-9-366,-2 6 93,1 0 63,-2-3-4,-1 14 0,2-18-8,-2 18-17,-2-14-58,0 3-166,2 11 39,-8-5-37,8 5 47,0 0 16,-10-5 9,10 5 16,0 0 34,0 0 22,0 0 10,-11-5 24,11 5 16,0 0 20,0 0 21,0 0 23,16-8 34,-16 8-38,15-11-14,-2 7 6,0-3 28,2 1 6,-4 3-6,-1-1-14,3 2 2,-13 2-2,21 1-5,-9 2 28,-1 1 7,-1 3-37,3 1 14,6 9 19,-10-4-29,-3-2 22,0-1-10,1 0 16,-1-2-32,-2 1 24,-4-9-30,7 13 41,-7-13-22,7 10 61,-7-10-12,6 8 16,-6-8-43,0 0 19,27-10-24,-15 3-57,0-2 22,3-2-36,-2-1 27,1 0 11,-2 2-9,-2 2 2,2 0-2,-4 2 1,0 0-18,-8 6 17,14-7 1,-14 7 1,11-3-1,-11 3 3,12 3-47,-12-3 33,9 5-53,-9-5 24,6 6-18,-6-6-4,6 6-7,-6-6 5,8 4-2,-8-4-3,11 5 7,-11-5 11,14 4 13,-14-4 8,20 4-24,-20-4 39,12 5 5,-12-5 8,11 6 17,-11-6 7,9 6-1,-9-6 4,10 9-3,-10-9 6,8 9 14,-8-9-11,10 4 43,-10-4-26,13 4 27,4-4 4,-5-2-61,-1-1 31,3 0-6,0-3-11,0 0 0,-1-2-5,0-1-3,-3-1-10,1-1 1,-1 0 4,-3 1 46,-2 0 20,1 0 6,-6 10-3,6-15-7,-6 15-21,-4-9-15,4 9-5,0 0 1,-17 0-4,6 2-3,1 5-6,-1 1 1,-1 1-29,2 1 28,1 0-28,-1 4 9,4-3-68,-1 2-8,1 8-197,6-21 92,-1 18-27,1-18-45,6 17-38,1-10-40,3-2-29,1-2-10,3 1-7,2-1-378,2-2-267</inkml:trace>
  <inkml:trace contextRef="#ctx0" brushRef="#br0" timeOffset="24286.3765">21153 6886 415,'8'-18'631,"0"0"-165,1-1 32,-2-3-103,0-1 25,3-4-73,0 0 54,10-31 307,-7 29-378,-3 1-30,4 0-50,-3 4-46,2-2-41,2 4-37,-3 5-27,3 3-23,-3-1-18,4 5-15,-4 2-12,2 2-8,-2 2-8,-1 3-6,10 9 5,-10-1-7,-1 6 5,-4 3-11,-2 0 6,-3 4 1,-1 3 0,-4 2-2,-1 7 0,-6 2-1,-1 4-9,-2-1-36,-2 1-93,-2-1-32,2-1-130,-17 37-358,18-37 315,1-2-33,4-4-23,0-2 22,2-2 52,2-4 78,1 0 39,2-3 138,-1-2 56,4 0 112,-1-2 141,0-1 30,1-1 135,1-1 22,-1 12 503,0-24-445,0 15 6,0-15 0,0 14-41,0-14-32,1 12-51,-1-12-60,0 0-61,0 14-219,0-14-31,0 0 0,4 10 0,-4-10 0,0 0-365,0 0-425,0 0-398,3 10-657,-3-10-1557</inkml:trace>
  <inkml:trace contextRef="#ctx0" brushRef="#br0" timeOffset="28034.3747">20587 4712 592,'0'0'719,"-6"9"-167,6-9-129,0 0-75,-8 6-69,8-6-1,0 0-48,-9 5 5,9-5-71,0 0-18,-4 2 78,-1 6-128,5-8 11,0 0 31,4 16 27,-4-16-18,10 17 1,-2-8-31,-1 0-7,2 2-41,3-1 6,-1 0-31,3-1 12,0-3-22,1 3 14,4-2-2,3-2 18,2-2-15,1 0 7,2-6-22,9-5-5,6-6-5,11-12 2,-1-5-60,5-4 61,1-4 25,4 0 37,-1-2 60,-2 3-8,-2 1-15,38-22 59,-61 37-120,-2 2-12,-7 5-7,-2 2-8,-5 3 5,-4 1-2,-2 2 43,1 0-7,-4 2 30,0 0-2,-9 5-5,14-7-22,-14 7-7,11-5-6,-1 0 19,-10 5-80,0 0-59,10-5-105,-10 5-87,0 0-113,0 0-105,0 0-214,0 0-83,0 0-803,1 13-1209</inkml:trace>
  <inkml:trace contextRef="#ctx0" brushRef="#br0" timeOffset="50983.3807">11997 3838 421,'0'0'312,"0"0"-51,0 0-37,0 0-24,7-7-51,-7 7 148,0 0-141,0 0-4,0 0 2,3-11-18,-3 11-2,0 0-29,0 0 22,0 0-34,0 0 10,2-11-29,-2 11 3,0 0-25,0 0 1,0 0-26,0 0 15,0 0-29,0 0-15,0 0 1,0 0-7,-16 17 21,5 6-10,-9 13 38,-7 17 34,-7 12 15,-16 24-19,-4 8 21,-8 10-6,-5 9-11,-1 6 72,-7 1-51,-1 0 43,3-4-45,-2-6 24,3-7-35,5-8 51,5-10 2,6-10 8,14-19-7,5-6-38,5-6-2,7-10-40,5-3-14,1-3-7,5-6-22,-9 17-143,15-24-104,1-4-34,3-1-135,0-3-34,4-10-87,-2 12-565,2-12-704</inkml:trace>
  <inkml:trace contextRef="#ctx0" brushRef="#br0" timeOffset="51557.3836">14200 3578 1014,'0'0'372,"0"0"-89,-4-10-59,4 10-64,0 0-10,-12 7-17,5 7 15,-7 11 34,-7 11 4,-12 18-18,-4 9 3,-14 23 3,-4 10 19,-7 6-7,-62 110 78,59-101-146,-2-1 31,-1-1-52,2-6 45,4-7-46,3-9 44,3-7-45,14-21 21,2-2-45,3-7-11,5-4-7,3-4-11,5-10-9,4-2-86,-9 17-231,18-28 30,1-2-89,3-5-93,3-3-33,4-9-136,-2 13-270,2-13-425</inkml:trace>
  <inkml:trace contextRef="#ctx0" brushRef="#br0" timeOffset="51987.3774">15602 3725 338,'0'0'633,"1"-12"-152,-1 12-91,1-12-61,-1 12-69,0 0-61,0-14-41,0 14-34,0 0-59,0 0 70,0 0-87,-11 2-3,0 15 36,-9 12 43,-2 9 31,-10 16 26,-3 11-10,-11 19 3,-2 7 5,-3 8-58,-3-1 28,-2 8-44,2-3-18,-3-2 16,-58 91 49,58-105-79,3-10 43,13-19 0,3-2 0,2-8-14,4-2-15,8-13-16,0-1-14,1-3-10,8-7-7,-2-1-29,6-4-38,0-2-69,2-2-25,1-4-89,0-1-43,8-8-104,0 0-116,0 0-129,8-5-554,5-12-771</inkml:trace>
  <inkml:trace contextRef="#ctx0" brushRef="#br0" timeOffset="52436.0109">17309 3693 448,'11'-9'592,"-1"-1"-125,-1 3-83,1-3-49,-4 3-44,1 0-16,-1 2-5,1-1-2,-7 6-11,9-11 0,-9 11-22,9-8-11,-9 8-41,7-7-12,-7 7-50,6-6-14,-6 6 16,0 0-91,4 10 34,-12 9 38,-6 16 25,-8 19 1,-9 11 7,-13 23 28,-8 8 5,-6 8 26,-7 3-13,-1-1-26,-3 3 19,-1-1-41,3-3 9,-62 89 74,73-106-140,5-10 12,11-16-15,6-7-14,4-3-11,3-6-7,6-10-16,2-3-34,5-5-24,2-3-124,1-6-29,4-2-46,-1-3-53,2-3-36,-6 3-866,12-14-454,-10-3-1301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11T04:50:59.13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10449 2364 230,'0'0'426,"0"0"-87,7-7-50,-7 7-25,0 0-11,6-9-3,-6 9 6,0 0-11,5-10 6,-5 10-9,0 0-20,2-4 157,2-9-219,-4 13-11,0 0-11,1-10-18,-1 10-17,0 0-24,0 0-20,-3-11-11,3 11-13,0 0-14,-11-5-4,11 5-16,-16 3-1,4 1 6,-20 11 3,13-1-2,-3 1 5,0 3 12,-3 3-2,1 3 7,2-2 2,5-2-12,-1 1 6,0 1-11,7-3-4,1-2-7,-2 0 6,3 0 1,3-3 0,-3 13 4,6-15-10,3-12 7,0 17-4,0-17 9,11 12-5,-11-12 4,16 0-14,-2 0 13,2-6-8,2-3 1,1 2-6,0-5 8,3-2-3,-2-3-1,-1 2-1,-3 1 14,0 1 10,-2 1-5,-3 3 14,-1 0-22,-1 3 8,-1-1-23,-1 2 7,-7 5-26,13-6 20,-13 6-15,0 0 15,16 3 4,-16-3-11,23 21 11,-17-9 0,3 1-8,0-1 0,0 4-8,1 0-21,0 1-44,0 0 9,1-2-32,1 1-18,1-1-38,-1-1-46,0 1-45,-2-5-44,2-1-35,10 9-395,-11-11 296,-2 0-310,0-3-238</inkml:trace>
  <inkml:trace contextRef="#ctx0" brushRef="#br0" timeOffset="575.7358">10707 2254 349,'-4'-12'522,"-1"0"-101,1 2-70,-1-2-43,-1-1-31,-1 2-53,-3-2-27,-9-9 151,7 11-192,-1-1-32,-3 0-20,-1 4-20,-1-2-15,0 3-10,1 2-8,-2 1-16,0 1-7,-3 3-11,-3 3-1,0 3-1,-5 0 0,0 8 0,-39 19 76,35-10-47,2-1-2,-1 4-5,1-1 0,2 5-6,2 2 1,-1 2-1,0 7 2,4-4 3,-1 7 8,6-4-8,1-1-4,4 0 0,1 0-3,4-1 2,1 2 4,3-7 8,3 1-4,2-7-22,2 1 9,3 3-5,4-1 6,0-4-5,4-1 9,4-1 24,2-2 9,5-2-1,5 1 0,3-5-45,45 11 101,-34-17-64,5-3 7,0-4 2,2-1-4,-1-5 13,1-1 3,-2-2 4,0-5 20,-3 0-15,1-5-5,-5-3-16,8-8-14,-5-5-32,0-6-23,24-46-31,-39 38 42,-10 4-1,-3 1 4,-5 2-6,-2-2-4,-8 7-21,-3 0 28,-2 2-27,-4 2 25,-6-2-32,0 7-6,-5-2-18,1 7-26,-4 3-56,-28-9-379,26 21 104,-1 4-126,-9 6-144,0 2-381,-7 6-678</inkml:trace>
  <inkml:trace contextRef="#ctx0" brushRef="#br0" timeOffset="1337.962">8519 4137 421,'0'0'723,"0"0"-171,-5-10-99,5 10-96,0 0-79,0 0-62,-4-9-46,4 9-41,0 0-36,0 0-25,0 0-3,0 0-15,0 0-12,0 14-17,2-4 17,-1 4-15,-1 5 20,1-2-16,-1 5 11,0 3-19,-1-1 6,1 1-11,-1-2 7,-1 0 1,0 17 24,0-23-26,1 0 3,0-3-9,1 0 4,0-2-1,0-12 6,-1 19 9,1-19 29,0 13 21,0-13-22,6 8-11,-6-8-13,14-4-4,-4 2-12,14-7 14,-10 4-32,1 0-1,-1 2-7,2 0-2,-2 3 3,3 0 4,-2 3-6,1 0-4,-2 2-4,1 0-8,-3 2 14,-1-2 3,-3 5 3,-2-4 3,2 10 61,-8-16-14,0 19-54,-4-10 54,-2 3-58,-3-2 53,-1-2-48,-2 1 51,-3 0-54,3-2 52,-1-1-111,-1-1-12,1-3-144,13-2-48,-24 0-112,14-5-73,-2-3-63,3-2-309,1-3-368</inkml:trace>
  <inkml:trace contextRef="#ctx0" brushRef="#br0" timeOffset="1765.9597">8696 4100 49,'5'-22'664,"-4"3"-179,-1-1-71,-1 1-60,-4-2-34,0 1-68,-1 1-22,-2 0-32,-3 2 1,-1 0 4,-17-10 139,11 18-209,0 0-18,-1 2-22,0 2-17,-2 4-22,0 1-5,-3 7 15,-5 0-7,0 5-18,-4 5-4,1 0-3,4 7-4,0 2-9,2 2-4,-22 40 9,26-28-6,5-1 14,0 4 11,3-2 1,4 1-4,1 0 2,4-1-6,1-4-56,4-1 58,2-1-45,1-1 43,5 5-31,2-4 35,2-1-49,3 0 30,4-2-23,2-3 44,4-2-41,3-3 41,4-2-37,2-3 50,3-6-21,1-1 27,-3-3-14,2-6 33,0-1 2,-1-5 22,1-3-1,3-5 5,35-25 45,-41 9-96,2-9-12,-5-5-35,-5-9-20,-4-4-19,-5-6-7,-7-1 3,-6 6-14,-3 1 25,-5 3-9,-3 2 40,-5 4-17,-2 3 17,-2 7 3,-17-21-10,16 37-18,1 3-13,0 4-46,-2 5-54,0 3-132,2 4-35,-3 4-104,0 5-134,-1 7-190,-1 3-299,4 3-634</inkml:trace>
  <inkml:trace contextRef="#ctx0" brushRef="#br0" timeOffset="2432.9616">10942 5673 472,'0'0'685,"9"-12"-87,-9 12-165,5-15 220,-5 15-378,1-11-86,-1 11 44,-2-10-60,2 10 44,-7-8-91,7 8 42,-14-6-85,14 6 25,-17 0-75,4 4 40,-2 1-67,-2 4 49,1 4-56,-19 19 66,18-14-5,2 4-63,1 0 54,5-5-50,-1 3 43,4-2-45,2-1 53,3-1-45,1-2 46,2 2-33,6-2 38,4 0-35,2-2 28,5-1-36,24 4 13,-20-12-58,1 1-60,-2-4-3,0-1-133,0-2-26,1-2-126,-3-3-132,0 1-592,-2-5-719</inkml:trace>
  <inkml:trace contextRef="#ctx0" brushRef="#br0" timeOffset="2878.6163">11031 5457 405,'-15'-12'535,"-3"0"-129,0 2-83,-1-1-58,-2 3-45,0-1-21,1 2-17,-5-1-6,2 3-2,0 3-10,0 0-22,1 2-30,-4 3-21,-28 8 40,26-1-129,-1 4 58,-4 3-41,1 6 65,2 0-59,1 5 62,1 2-38,1 3 56,2 3-56,1 0 59,4 4-41,1-3 58,3 3-68,2-3 52,-7 38 47,16-44-110,3-4 1,0 0-20,4-1 8,2 1-21,2 0 44,5-1-14,5-2 24,5 4-14,5-5 11,4 1-8,4-4-10,4-3-7,5-5-7,49 5 8,-42-14-34,3-4 40,0-4-2,-1-2 20,1-3 3,5-7-10,-3-5-11,-3-2-6,-6-5-8,-2-5-33,-6-6-28,-5-2-14,-4-6 14,-5-2-18,4-36 3,-20 45 55,-4 4 39,-4 4 13,-3 2-6,-1 1-12,-6 4-13,-1 1-7,-2 2-1,-5 4-16,5 4-7,-4 3-54,-2 0-49,3 3-63,-1 1-93,-12-2-521,18 5 223,0 3-173,0-1-277,2 0-607</inkml:trace>
  <inkml:trace contextRef="#ctx0" brushRef="#br0" timeOffset="3568.6202">12573 3904 753,'0'0'640,"0"0"248,0 0-598,0 0-93,0 0-48,0 0-46,0 0-5,0 0-38,0 0 1,0 0-3,4 10 10,-4-10 2,0 21 15,0-3 12,-2 0-8,2 7-7,-2-1-15,2 5 9,0 0 47,0 5-17,0-1-7,-2 0-28,2-4-8,0-1-9,-2 0-13,2-1 1,0-1-10,0-3-7,0-3 0,0 0-50,0-2 53,0 13-15,0-20-29,0 1 63,0-12-34,0 19 94,0-19-11,0 12 16,0-12-49,0 0 4,0 0-72,0 0 26,-5-8-19,5 8 3,-8-17-3,2 9 1,-9-11-1,9 10-8,-2 1-1,1 1-8,-3 3 2,-1-1-3,-1 3 2,-3 2-2,-2 5-1,0 0 5,-3 2-2,1 2 5,4 2-44,-1 0 60,3 2-49,-6 11 27,13-12 35,2 2-40,1-4 43,3-10-32,4 20 55,1-10-28,4-1 39,5-2-45,1-2 30,3-2-38,3-1 20,-2-2-79,4-1 3,2-3-102,22-8-239,-24 3 67,1-5-109,-1-6-105,-3 0-450,-2-3-586</inkml:trace>
  <inkml:trace contextRef="#ctx0" brushRef="#br0" timeOffset="3966.6185">12661 3906 264,'-13'-17'619,"-4"-2"-133,0 2-91,-4 1-66,3 4-61,-4-1-65,0 3-36,-3 2-16,0 1-8,0 2 4,-2 4-11,1 1-27,-4 2-3,-1 7-15,-7 2-2,1 6-7,1 3-4,1 6-5,-4 7 19,3 3 33,1 5-15,-28 49 128,35-42-117,4 1-32,6-7 19,4 2-8,1-2 12,3 1-30,4-2 2,3-6-32,3-2 6,5-1-21,3 2-7,3-1 4,7-1-2,3-3-1,38 18 38,-20-29-35,3-1-12,5-4 9,3-4-16,0-3-2,4-3 2,-3-4 12,3-6 15,0-2 24,7-9-1,0-4-11,-3-6-10,-2-7-9,-3-4-15,38-61-62,-51 43-9,-8-4 14,-3-1-8,-7-2 17,-8 2 5,-8 13 35,-3 1 20,-6 2-2,-7 4-8,-5 5-7,-2 4-6,-8 3-10,-2 6 7,-2 4-4,-25-3-136,29 17-37,-2 5-117,3 3-109,-3 4-138,2 7-149,0 3-482,0 0-782</inkml:trace>
  <inkml:trace contextRef="#ctx0" brushRef="#br0" timeOffset="5541.6129">15133 4057 39,'0'0'396,"0"0"-89,7 8-94,-7-8-18,4 9-61,-4-9 13,4 8-28,-1 1 164,-3-9-112,7 5-8,-7-5 22,8 4-31,-8-4-5,12 2-32,-12-2-8,19-4-36,-6 1-2,-1-4-31,3 3 10,1-6-25,-1 2-6,-4 1-3,16-17 25,-16 13-38,-2-1 7,-1-1-17,-2 1 17,0-1-2,-3 2 30,-3 1-20,0 10 8,0-18-19,0 18 13,-10-14-13,10 14 17,-17-5-18,17 5 16,-43 9 62,25 1-2,-3 7 18,-6 5 9,2 4 27,2 2-17,2 3-19,1 1 12,3-1-18,4-2-9,5 0-8,2 0 12,3-5-8,5 0-7,3 0-7,5-1-5,4-2 3,3 0-54,3-4 38,7-1-43,3-3 33,5-2-51,0-3 3,-1-2-108,-1-3-24,-4-1-58,-3-3-66,0 0-64,-1-5-111,-5-2-72,21-18-1912</inkml:trace>
  <inkml:trace contextRef="#ctx0" brushRef="#br0" timeOffset="5946.615">15473 3931 261,'-21'-18'591,"-1"1"-135,-1 1-89,-1 2-83,0-2-28,-1 5-46,-1 1-30,1 2-15,5 1-12,-4 2-15,0 1-13,0 4-19,-30 12 115,24-2-109,-3 6-13,3 7-16,-2 3 5,5 3 73,0 5-4,-2 7-19,1 2-5,6-1-2,4-2-5,2-1-14,5 3-27,-1-2-11,6-1-8,2 27 27,6-34-38,5-1-18,2-2 28,6 1-24,5 0 17,3-5-23,4-2 13,6-3-29,4-1 11,3-5-8,8-4-8,3-2 13,3-3-16,4-3 20,60-13-6,-51 1-20,-3-5 11,0-6-16,-6-2 19,-3-6-22,-3-4-5,-6-7-40,-4-3-61,-8-7 19,-4-1-33,-7-4 55,-4 0-23,-9 8 57,-5-2 35,-15-42 42,-4 49-2,-5 3-4,-4 3 13,-2 4-15,-5 3 8,-1 4-24,0 3 7,-2 4-15,6 5 10,1 5-20,0 4-31,5 1-76,1 4-95,2 4-111,-1 3-129,6 2-118,1 3-649,7-1-817</inkml:trace>
  <inkml:trace contextRef="#ctx0" brushRef="#br0" timeOffset="8018.1762">18196 5213 575,'0'0'501,"0"0"-142,-2-11-64,2 11-85,0 0-17,0 0-63,0 0-10,-14 5 26,14-5-56,-6 10-3,6-10-12,-7 16-10,4-7 11,3-9 13,-4 22 40,3-10 6,0 3-33,1 0 45,0 3-52,0 0 46,0 3-67,1 2 44,2 27 105,-1-22-121,1 3 71,0 1-59,-2 0 15,2 0-60,-2-1 32,1 1-17,-2-2 21,0-2-40,-2 1 13,1 3-30,-3-2-3,1-3-9,-2 0-5,-7 21 17,6-24-32,-2-4 2,-1 1-16,2-4-36,-2 0-21,-1-4-49,1-1-6,-1-2-62,-3-1-58,2-4-29,-3-2-132,14-3-12,-24-1 26,9-4 0,-13-10-376,15 4 381,-1-4 59,3-1 67,-1 1 146,2 4 84,3-3 66,0 1 56,1 0 54,0 0 60,1 2 35,2-1 38,1 2 9,0 0-47,0-1 59,6-8 294,1 6-332,1 1-24,5 0-23,2-1-17,5-1-40,2-2-30,5 2-23,8-3-24,0 2-26,2 0-42,1 3-63,-5-1-74,0 4-66,0-3-10,-1 4-116,-4-4-21,2 2-126,-4-2-42,-4 0-512,2 0-603</inkml:trace>
  <inkml:trace contextRef="#ctx0" brushRef="#br0" timeOffset="8567.1749">18425 5056 1066,'-9'-15'426,"-1"2"-64,0 2-53,-1-3-51,-1 2-46,0 0-26,0 4-19,-1-3-23,-1 3-22,-2 1-23,-2 2-5,0 0-14,-2 3-9,0 2-14,-31 8 37,26-3-61,-4 6-2,-4 5 0,1 2 9,-1 3-4,2 1 15,-1 4 1,0 1-3,2 3-55,1 2 59,1-2-51,2 4 87,0 0-44,4 0 7,-18 41 82,24-39-67,-1 3 57,5-3-55,-1 3 28,4 0-44,1 0 39,2-6-38,4 1 21,1 0-37,2 1 20,1-2-38,3 2 27,2-3-11,0 0 6,15 33 47,-11-36-36,5 3-12,1-3 48,5 0 3,0 0 4,1-2-27,4-3 1,-1-1-23,5-2 0,-1 0-16,2-5 4,-3-5-14,1 1 6,2-3-4,-1-2 21,2-2-6,3-2 8,-6-5-15,5-1 3,1-2-11,1-1 7,-4-4-15,6-2 5,-1-2-14,-2-2 9,-1 0-9,-3-3 6,0-1-9,-3-4 4,24-27-11,-27 23 4,-6-1-1,0-2 2,-1-1-4,-5-3 0,1-2-1,-5-1 1,-1 0 1,-2-4-10,-1 1 16,-4-2-12,-2-1 13,-1-1 2,-3 0 36,-10-40 61,7 44-34,-4 3-9,-2 1-13,1 4 11,1 8 6,0-1-10,2 6-12,0 3-15,1 0-43,1 4-62,-6 0-217,-1-2-241,-5 2-108,0 1-67,-23-4-1381,22 6 33</inkml:trace>
  <inkml:trace contextRef="#ctx0" brushRef="#br0" timeOffset="10103.188">17965 2644 189,'4'-13'355,"-4"13"-67,5-10-90,-5 10-19,4-12-60,-4 12 40,4-12 10,-4 12 20,1-12 12,-1 12-7,1-12-13,-1 12-25,0 0-30,0-14-23,0 14-20,0 0-18,-3-15-17,3 15-7,-8-5-10,8 5-9,-12-4-6,12 4-5,-16-1 1,16 1-6,-21 1 1,8 1-2,0 3 3,-19 8 1,15-5-2,-1 2 2,2 5 2,-1-3-4,2 2-2,-1 1-2,3 2 8,-1-3-3,1 3 9,3 0 2,0-2 2,4-1-2,0-2 6,2 1-3,1 8 27,3-21-26,3 18 0,2-9 6,0-3 0,4 1-1,2-3-1,2-3-1,1 0-5,1-2 6,4 0-7,1-4 3,3-5-3,2 0 0,0-2-2,29-24 5,-32 17-14,2 2 1,-2 0 31,-2 1 10,-5 5 3,-2-1-6,0 3-16,-2 1-14,-1 2-12,-10 6-6,14-5-3,-14 5 3,12 6 8,-6 2 3,-2 2 8,-1 1-14,1 2 11,-1 2-4,1 0 3,-1 1-5,1 0 0,0 0 3,0 0-3,1 1 0,-1-2-8,1 0 8,0 0-4,1 0-56,0-3-65,6 13-294,-8-14 119,1-3-43,1 0-25,-1-1-111,-5-7-214,6 9-192</inkml:trace>
  <inkml:trace contextRef="#ctx0" brushRef="#br0" timeOffset="10761.2687">18183 2573 264,'0'0'289,"-4"-14"-82,4 14-5,-6-14-17,2 6-4,-2 1-4,1-1-4,0-1-10,-1 1 2,0 1-21,-1-1-31,-6-8 96,7 9-109,-3 0-15,1 0 1,-1 0-13,-1 1-10,-1-1-4,-1 1 9,0 0-2,-1 0-8,0 1 3,-2 1-10,0 0-7,-1 2-11,0-1 1,-19 1 33,19 2-40,-2 0-6,-1 2 4,-1 1 7,-1-1-3,-3 2 5,3 0-5,-2 2-1,0 4-5,2-3 10,-6 3-2,2 2-5,1 2-1,0 2-6,-22 19 7,24-18-15,1 3-2,1 0 9,1 2-10,0-2 1,3 2 4,-2 0 0,4 0 0,-1-1 0,2 2-7,3-2 5,-1-2 0,3 1 0,2 1 11,-7 19 11,11-21-22,0 0 3,2 0-4,2 0 17,1 1 11,5 0 5,-1-1-7,4-1-3,4 2 12,1-1 7,6-2 1,2-2 11,7 2-20,5-2 23,45 9 31,-37-16-75,3-2 47,2-1-58,2 1 44,-1-5-5,1-1-14,1-3-6,-1-2-3,-3-1 5,0-2 17,-4-3-4,0-2 2,-2-3-24,-3-3 16,-1-3-14,-2-2-2,-5-4-13,-2-6 4,-1-9-21,-7 3 10,-5-3-13,-5-2 27,-3-1 39,-6 2 14,-4 8 10,-6-4-33,-6 2 2,-4 3-27,-4 5 8,-36-20-13,22 31-89,1 6-79,2 3-138,-4 8-182,1 2-200,-10 5-603,0 2-879</inkml:trace>
  <inkml:trace contextRef="#ctx0" brushRef="#br0" timeOffset="12519.0762">10006 2986 182,'0'0'661,"0"0"-182,0 0-61,0 0-56,0 0-47,6-6-41,-6 6-24,0 0-12,0 0-12,0 0-14,0 0-20,0 0-19,0 0-35,5-7-26,-5 7-26,0 0-17,0 0-27,0 0-9,0 0-12,0 0-6,0 0 5,-8 7-28,2-1 12,-4 4 1,0 0 1,-6 5 5,-4 3 2,-7 5-6,-2 3 5,-3 2-3,-8 4-2,0 3-3,-2-1 14,1 0 4,-1 0 12,-44 31 49,44-31-14,1-2-7,4-6-10,-5 3 24,4-4 3,-1 0-4,2 0-7,0-3-7,1-1-14,-1 2-4,2-3-3,0 0-15,1 0 3,1-3-4,-31 17 17,36-19-23,1-2 3,1 0-1,1 0-11,5-2 24,0-1-12,4-3 13,1 2-14,2-3 10,-1 0-14,4-1 1,0-1-8,2 1 11,-1-2-11,-3 4 12,12-7-11,-13 7-1,13-7 5,-9 5-6,9-5 14,0 0-8,-11 5 5,11-5-7,0 0 4,-9 5-6,9-5 1,0 0-8,0 0 5,-9 5-7,9-5 5,0 0-1,0 0-10,0 0 12,-11 4-9,11-4 5,0 0-3,0 0 2,0 0-3,-8 6 6,8-6-4,0 0 4,0 0-3,0 0 7,-6 5-9,6-5 2,0 0-2,0 0 6,0 0-4,0 0 3,0 0-7,0 0-37,0 0-61,0 0-18,0 0-104,0 0-15,0 0-58,0 0-96,0 0-155,0 0-89,2-22-2221</inkml:trace>
  <inkml:trace contextRef="#ctx0" brushRef="#br0" timeOffset="12801.0725">8868 3548 97,'2'-14'602,"-2"14"-155,1-13-98,-1 13-64,0 0-51,2-14-30,-2 14 135,2-12-193,-2 12-26,0 0-25,0 0-18,0 0-13,-4-7-1,4 7 1,-8 5 25,8-5-2,-13 12-9,3-1 19,2 0 10,-4 4-15,0 1-1,-1 1-4,-4 5 6,3-1-18,-1 3-6,1 1-1,1 0-7,0 1 0,0-2-7,4 2-3,2-6-40,2 2 58,2-3-43,2-2 67,1 0-39,4-3 30,11 12 15,-3-16-77,5 1 28,3-5-54,3-1-6,1-1-131,3 0-40,3-2-83,5-1-127,3-1-133,2 0-550,-4-1-690</inkml:trace>
  <inkml:trace contextRef="#ctx0" brushRef="#br0" timeOffset="13698.3435">8914 4338 231,'0'0'501,"0"0"-86,-13-5-91,13 5-8,0 0-45,-9-5-3,9 5-45,0 0 12,-9-5-12,9 5 207,0 0-262,-8-6 7,8 6-22,0 0-25,0 0-23,0 0-18,-8-4-26,8 4-14,0 0-15,0 0-7,0 0-6,0 0-4,0 0-4,0 0-3,0 0-1,0 0-8,0 0 5,0 0-9,8 9 7,-1-3 1,-1 0-4,2-1 12,2 5-3,2 0 12,0 2 15,5 2 22,-2 1 33,4 2-45,0 0 39,28 27 24,-22-22-61,1-1 12,1 5-37,-1-1-3,3 2 8,-2-1 15,4 2 3,-1 1 30,1 2-27,-1-2 7,0 2-28,1-1 13,-1 1-21,0-3 14,-1 2-15,2-3 19,-2 0-16,-1-2 23,0 0-17,-1-3 11,1 1 1,-1-3 8,-3-2-2,-1-2 9,-1 1-9,1-2-7,-3-1-7,-1-1-7,-1-1-5,15 11 10,-19-13-16,2 0 1,-3-1-5,1 1 0,-1-1-1,-1-1-3,2 1 0,-1 1-2,-1-3 3,0 2-2,-1-1-1,-1-1-1,-1 0-4,0-2 7,6 5-1,-7-4-2,-8-6-1,12 9 2,-12-9-2,9 6 2,-9-6 2,9 6 8,-9-6 6,0 0-5,11 9 14,-11-9-2,0 0 2,9 6-5,-9-6 4,8 7 17,-8-7-14,8 5 31,-8-5 0,10 7-6,-10-7-5,10 9 4,-3-4 3,-7-5-9,14 8-10,-14-8-5,12 9-4,-12-9-9,12 5 2,-12-5-3,16 10 4,-16-10-10,10 5-2,-10-5-2,11 5 0,-11-5-1,9 7-8,-9-7 7,8 4-6,-8-4 4,8 5-5,-8-5 3,0 0 0,12 4-5,-12-4 3,4 3 2,6 3-1,-10-6 1,0 0-1,12 4-2,-12-4 0,8 5-2,-8-5-5,0 0-7,10 6-9,-10-6-6,9 6 0,-9-6-19,0 0-16,0 0-35,5 1-186,4 4 115,-9-5-64,0 0-10,0 0-69,0 0-18,8 5-34,-8-5-41,0 0-75,0 0-27,0 0-32,-13 1-359,13-1-464</inkml:trace>
  <inkml:trace contextRef="#ctx0" brushRef="#br0" timeOffset="14009.3396">10059 5505 171,'-14'-1'677,"14"1"-134,0 0-88,-16-1-61,16 1-78,0 0-51,-11-3-42,11 3-30,0 0-11,0 0-6,0 0-3,0 0 6,0 0-14,0 0-15,9 5-40,-9-5 15,18 8-45,-8-3 46,4 2-33,0-1 13,1 0-3,0 0-22,2 0 5,-1-1 2,1 0 1,-1 2-3,2-4 3,16 2 109,-15-5-86,-1 0-13,-1-3 3,1 0-3,1-2-3,0-1-21,-1-6-4,-1 0 10,-1-3-19,-1-4-15,-4-7-16,-3-2-44,-3-6-14,-4 1 6,-2-25 76,-1 33 16,1 1-9,-1 1-15,1 5-44,-1 1-76,1 2-81,0 1-74,0 0-181,-1 1-94,1 0-81,1 2-67,0-3-672,1-1-925</inkml:trace>
  <inkml:trace contextRef="#ctx0" brushRef="#br0" timeOffset="15325.4168">11129 5571 286,'0'0'418,"-5"12"-136,5-12 34,-3 8-103,3-8 0,-6 8 57,6-8-71,0 0 49,-5 11-71,5-11 55,0 0-64,-6 10 49,6-10 136,0 0-223,-5 9-10,5-9-10,0 0-6,0 0-17,0 0-4,9-4-17,0-1-20,7-4-9,6-4-8,4-2-9,8-6 0,5-1-4,8-7-3,59-29 50,-51 24 13,1 1-48,1-2 58,0 4-42,-2-1 25,-2 1-42,-2 2 28,-3 0-46,1 0 39,-2 2-50,-9 3 40,1 2-46,-2 0 40,-3 0-30,32-21 0,-37 21 22,0 0-43,-2 1 6,-4 4 13,-4-1 18,-2 4 3,1 0 4,-3 2 7,-2-2-6,-1 5 14,-3-2 2,0 1 3,2 1 7,-4 1 1,7-6 64,-8 7-54,-6 7 1,9-13-1,-9 13 0,8-8-4,-8 8 0,8-8-2,-8 8-3,4-8 1,-4 8-6,0 0-2,7-10-1,-7 10-5,0 0-9,2-5 24,-2 5-39,3-10-3,-3 10-2,0 0-3,0 0-10,0 0 10,0 0-2,1-10 4,-1 10-3,0 0 5,0 0-8,0 0 12,0 0 1,0 0-2,5-16 4,-5 16-14,6-9 2,-6 9-6,8-7 3,-8 7-3,5-9 0,-5 9-4,6-8 7,-6 8 0,0 0-1,8-10-3,-8 10-3,0 0 1,6-8-6,-6 8-8,0 0 5,0 0-2,0 0 0,0 0 1,-7-7 1,7 7 0,-12 3 5,12-3 3,-20 4-3,7 0-11,-4 2 13,-2-1 0,-3 2 0,-1 1 1,-2 2-7,-4 4 8,1-1-15,-5 1 14,-1 2 0,5-3-3,2 0 4,3-1 2,2-3-3,1 1-2,4-2 3,3 0 0,1-3 4,1 0-1,3 0-5,-7 2-4,16-7 1,-11 5 4,11-5 0,0 0-6,0 0 7,16-8-3,-1 3-11,3-4-6,5 0 3,1-2 5,5-1 0,0 2-4,3 0 6,0 1 15,28-4 8,-33 8-7,0 3 1,-4 1-6,-1 2 2,-2 1-10,3 2 10,0 1 6,-4 2-5,2 2 3,-3 1-2,0 2-52,0-1-75,-3 2-70,1-1-87,13 13-544,-17-15 275,0-1-134,-4-1-432,-2-2-731</inkml:trace>
  <inkml:trace contextRef="#ctx0" brushRef="#br0" timeOffset="16130.0264">10993 2887 24,'-11'-3'572,"11"3"-151,0 0-69,-11-2-78,11 2-43,0 0-33,0 0-7,-9-4-8,9 4 7,0 0 2,0 0 6,0 0 1,0 0-12,-5-1 117,5 1-192,0 0-24,0 0-24,0 0-16,0 0-9,0 0-12,0 0-7,0 0-2,0 0-2,7 16 27,2-6 11,2 1-10,3 4-6,5 2 7,1 5-1,4 2-4,4 5 4,0 0 10,6 10 18,0-1-9,1 3-7,-2 0-14,2 0 1,-1 3-12,-1-1 2,1 0 1,-1-2 10,1-3 13,1 3 2,27 29 66,-35-36-63,2-4 0,0 3-11,-2-4 31,2 0 22,-2 2 5,0-3-3,1 0-15,1-1-6,0 0-12,-4-4 4,4 2-5,-4 0 16,1-2-32,22 19 59,-24-22-42,-2-2-25,1 0 42,0 0-30,-2 0 13,0-1-42,0-2 28,-3-2-31,-2-1 34,0-2-44,-3 0 31,-2-2-46,2 0 35,-3-1-40,5 6 34,-6-9 4,-9-4-3,9 8 4,-9-8-17,10 6-19,-10-6-37,0 0-82,0 0-108,0 0-80,0 0-173,0 0-115,-13-16-146,7 1-763,-10-4-1129</inkml:trace>
  <inkml:trace contextRef="#ctx0" brushRef="#br0" timeOffset="16697.0366">11077 2940 365,'-6'-10'397,"6"10"-67,0 0-44,-7-8-15,7 8 3,-7-5 287,7 5-292,0 0-33,0 0-53,-7-9-37,7 9-37,0 0-25,0 0-16,-12 6-12,6 2-10,-2 1 6,1 4-12,-4 1-9,0 1 4,1 0-16,-10 18 51,10-19 9,1 1 21,0-1 2,1-1 2,2-2-7,1-1 13,-1-3 3,1 1 10,5-8 14,-7 12 19,7-12 7,-6 8 24,6-8-25,0 0-35,0 0-22,8-12-27,-1 0-11,4-4-15,3-8-13,4-5-8,0 1-26,2 0 16,-4 4-18,1 2 23,1 1-29,-2 1 13,3 4-19,3 0 9,-5 5-17,28-6 1,-24 12 17,2 3-10,3 4 6,1 2-17,6 2-56,-1 3-59,4 4-28,4 0-102,0 2-136,-1 6-113,2 0-185,-1-1-496,-2-1-805</inkml:trace>
  <inkml:trace contextRef="#ctx0" brushRef="#br0" timeOffset="17785.0757">12703 4175 308,'-11'-5'536,"11"5"-115,0 0-153,0 0-59,0 0-71,0 0-1,0 0-53,0 0 16,0 0-21,16-3 35,-16 3-18,18-1 22,-2-1-14,1 2 18,4-1-13,6 1 9,3 0-20,3 0 1,5 0-21,5 0 17,6 1-15,1 1 12,4-1-22,-3 1-4,7 0-13,-3 2 3,5-2-13,1 1 1,77 0 18,-76-1-28,-1-1 17,2-1 2,0 0 16,-1 0 7,-3-1 11,0 1 1,-3-2-9,-1 0 10,-1 1-11,-2-1-12,-2-1 4,-3-1-23,-7 2 13,41-4 80,-45 3-65,-1 1-1,-5-1-2,-3 1-12,0 0-4,-2 1-9,-3 0-5,-4 1-5,2-3-2,-6 3-8,0-1 5,-14 1-3,25-2 2,-25 2-5,31-1 46,-31 1-37,13-1-3,-13 1 7,14-2-4,-14 2 5,0 0 0,16-1 7,-16 1 11,0 0 2,14-1 12,-14 1-11,0 0 13,0 0-19,0 0 13,6 0 26,7 0-69,-13 0 23,0 0-36,0 0 23,16-3-23,-16 3 19,0 0-23,15 0 15,-15 0-16,13-2 25,-13 2-28,13 0 26,-13 0-29,0 0 30,25-2-10,-25 2-37,10-1 48,-10 1-35,16-1 27,-16 1-30,16-1 37,-16 1-39,20-2 37,-20 2-38,23-1 38,-12 0-41,-11 1 39,22-1-39,-22 1 30,25-2-6,-25 2-25,14 0 31,-14 0-45,12-3-14,-12 3-69,0 0-71,0 0-62,10-3-112,-10 3-29,0 0-59,0 0-21,-14-1-57,14 1-39,-11-3-63,-4-4-1894</inkml:trace>
  <inkml:trace contextRef="#ctx0" brushRef="#br0" timeOffset="18069.6127">14803 3955 224,'-12'-9'658,"1"4"-129,1-1-101,2 2-35,-1-1-62,1 0-9,8 5-7,-15-7-4,15 7-3,-10-7-27,10 7-34,-9-4-46,9 4 89,-12-5-183,12 5 1,0 0 11,0 0 0,0 0-11,6 14 1,2-8 1,3 4-7,-1 0-17,6 1-13,0 3-14,2 2 6,3 1 4,-2 1 9,22 22 108,-25-23-100,2 3-32,-5-5 7,1 1-23,-5-1 9,0-1-29,-5 2-3,1-2 5,-7 2 20,-3 0-32,-1 0-47,-4 3-89,-8 0-116,1-1-126,-26 19-996,17-21-87,1-5-1070</inkml:trace>
  <inkml:trace contextRef="#ctx0" brushRef="#br0" timeOffset="19672.9693">15825 4393 589,'0'0'475,"0"0"-55,0 0-81,0 0-16,-13-1-56,13 1-11,0 0-27,0 0-4,0 0-18,-10-4-12,10 4-17,0 0-20,0 0-15,-9-5-1,9 5-4,0 0-12,0 0-14,-6-8-20,6 8-1,0 0-13,0 0-11,0 0-12,0 0-13,-7-7-7,7 7-9,0 0-5,0 0-9,0 0-1,0 0-6,0 0-3,8 6-3,-8-6 7,14 10-10,-6-3-3,4 2 4,2 1-1,1 1-34,2 2 52,5 4-17,1 0 57,7 3-29,1 1 32,39 25 19,-33-24-56,9 6 20,1 0-23,0 1 34,2-2-12,-2 1 18,-1-2-19,-6-3 16,0-1-16,-2 0 34,0-1-6,-1 0 7,-1-2 5,0 2 10,30 17 79,-33-21-78,0 1 7,-7-2-22,2-2-17,-3 1-10,2-1-8,-3 1-7,0-1-6,-1-1-1,-3-1 3,0-2-23,-1 2 32,1-1-3,-2-1-5,16 10 45,-16-11-36,-5-1 3,2 1-3,-3-1-5,2 1-2,-2-3-2,1 3-2,-1-1-3,-1-2-6,1 1-3,-2 1-18,0-2 25,0 0 7,-1-1 19,8 4 27,-17-9-50,15 10 31,-15-10-21,11 7 28,-11-7-19,10 5 28,-10-5-22,9 7 18,-9-7-22,0 0 13,12 5-29,-12-5 14,0 0-25,9 7 13,-9-7-4,11 5-23,-11-5 18,0 0-21,10 6 17,-10-6-20,10 4 13,-10-4-14,10 6 22,-10-6-24,12 4 25,-12-4-26,9 4 17,-9-4-14,9 4 21,0 0-3,-9-4-28,0 0 32,12 4-20,-12-4 26,0 0-25,8 5 12,-8-5-20,0 0 18,0 0-19,11 5 17,-11-5-15,0 0 19,10 3-28,-10-3 32,11 6-12,-11-6-11,0 0 21,12 5-18,-12-5 17,0 0-17,12 4 18,-12-4-17,0 0 4,13 5-2,-13-5 0,0 0 0,10 4 0,-10-4 0,0 0 0,14 5 0,-14-5 0,0 0 0,11 2 0,-11-2 0,10 5 0,-10-5 0,11 5 0,-11-5 0,12 2 0,-12-2 0,13 5 0,-13-5 0,11 4 0,-11-4 0,15 5 0,-15-5 0,0 0 0,12 3 0,-12-3 0,0 0 0,9 3 0,-9-3 0,0 0 0,0 0 0,0 0 0,12 4 0,-12-4 0,0 0 0,0 0 0,0 0-498,0 0 81,0 0-79,0 0-135,0 0-53,0 0-82,0 0-725,-14-4-1116</inkml:trace>
  <inkml:trace contextRef="#ctx0" brushRef="#br0" timeOffset="20134.9693">17214 5443 126,'0'0'516,"0"0"-111,0 0-61,-7 0 269,-4 3-299,11-3-79,0 0 44,0 0-54,0 0 42,0 0-67,0 0-10,0 0 0,-13 0-3,13 0 3,0 0 0,0 0-7,0 0 2,0 0-7,0 0 129,0 0-189,0 0-23,0 0-10,0 0-4,0 0-8,0 0 14,9 9-5,-9-9 7,18 8-16,-8-4-1,3 1-25,1 2 10,-1 0-6,3-1 8,14 10 58,-14-11-60,0 3 0,1-2-4,-3-1-2,3 1-17,-3-1 29,1 0 14,-4-1-6,1-2 23,0-2-5,-12 0-4,24 0-2,-12-2-9,-1-2-6,15-12 15,-15 6-46,0-6-8,-1-3-12,2-5-32,-5-5 13,1-3-28,-2-7 17,0-2-16,-2 7 27,0 0-12,-1 3 33,-1 7-24,0 0 19,0 4-31,2-12-91,-3 18-56,0 2-23,1 1-83,-2 11-65,2-16-192,-2 16-42,6-11-80,-6 11-136,0 0-460,11-5-853</inkml:trace>
  <inkml:trace contextRef="#ctx0" brushRef="#br0" timeOffset="21318.0538">18122 5014 549,'0'0'472,"0"0"-58,0 0-57,0 0-35,0 0-41,3 9-37,-3-9-8,0 0-6,0 0-4,0 0 0,0 0-48,0 0 65,0 0-52,0 0 38,0 0-51,0 0 30,0 0-24,0 0 3,0 0 171,0 0-179,0 0-31,0 0 2,9-6-3,-9 6-4,2-12-7,-2 12-15,5-17-13,-2 6-18,-2-2-9,0-4 4,-1 0-29,0-3-1,0-6-22,-1-34 30,-2 21-52,1-5-2,-3-3-39,1-2 36,-1 0-35,1-4 37,-1 2-39,1-2 39,-3 2-45,0-3 27,2 2-8,-2-1-31,0 2-32,-1-2 30,-5-47-51,8 52 67,1 1 5,-1 1-5,3 1-5,0 8 0,1 2 10,0 0 4,1 6-4,1 0-4,-1 2 1,1 0 5,1 0 1,0 3 7,2-2 2,0-18-11,-3 24 15,1 0 6,0 3-10,0 0 12,1 1 1,-2 2-7,2-1 12,-1 2 3,-1 1-7,1 0 4,0 2-6,-2 10 6,4-19 0,-2 10-1,0-5 3,-2 14-4,2-14 4,-2 14-3,1-11-2,-1 11-2,0 0 5,3-15-3,-3 15-4,0 0 7,1-10 0,-1 10-2,0 0 9,0 0-7,2-12 13,-2 12 12,0 0 13,0 0 6,0 0-16,0-12 7,0 12-16,0 0 4,0 0-10,0-12 5,0 12-13,0 0 1,-3-13 2,3 13-3,0 0 4,-3-12-6,3 12 5,-2-9-5,2 9 9,0 0 2,-3-9-1,3 9 1,0 0 0,-4-10 3,4 10 6,0 0-1,-4-8 2,4 8-3,0 0-3,-4-9-11,4 9 4,0 0-11,-5-7-3,5 7-9,0 0 3,0 0-1,0 0 5,-14 4-1,14-4 1,-14 7 15,6 1-19,-2 1 17,0 3-15,-3 1 16,1 3-13,-2-1 16,-17 24-15,16-18 1,4-5-1,-1 2 7,0-3-4,2 2 2,-1-2-2,3-4-3,0 2-1,2-2 9,1-3 5,-1-1-7,0 0 8,6-7 3,-6 12 11,6-12 52,0 0-6,0 0-50,0 0 30,24-9-42,-9-1 25,4-2-39,0 0 35,2-3-40,1 0 37,1 1-33,0 0 17,0 2-11,2-1 32,-2 4-33,-1 0 28,1 3-38,0 0 35,0 0-42,-2 6 44,-2-1-43,3 2 25,-1 2-70,1 1-55,2 3-94,0 5-91,1-1-108,-1 6-141,0 4-149,-2-1-804</inkml:trace>
  <inkml:trace contextRef="#ctx0" brushRef="#br0" timeOffset="22144.0497">17547 3034 492,'0'0'527,"0"-16"-69,0 16-53,0 0-36,-2-14-40,2 14-30,0 0-21,-2-13-16,2 13 208,-3-11-265,3 11-20,0 0-57,-2-10-10,2 10-38,0 0-11,0 0-23,-6-7-2,6 7-26,0 0 18,-12-3-35,12 3 12,-15 5 1,2-2-16,-15 9-4,10-4 16,-3 2-20,-4 4 26,-7 3-14,-1 1 13,-2 1-3,-3 0 6,-4 4-3,-5 1 19,-3 3 7,-1-2 8,3-2-1,4-2 1,2-3 3,-43 22 41,45-21-56,0-1 2,1 2-16,-1 1 10,-1-1-17,2-1 11,1 0-18,3 1 15,-1-3-21,3 2 14,0-2-14,2 1 6,-2 0-14,7-3 16,1-2 6,0 1-15,1 0 8,0-3-27,5 0 23,0 0 12,-1-1 16,2 1 2,-1-2-3,1 0 1,-1-1-19,0 2 20,2-3 3,0 1 1,-1 0-12,-13 5 58,17-7-47,0-1-4,1 1 1,2-1 2,1-2-4,-2 1-2,2 0-10,0 1 0,0-1-5,0 0-5,0 0 0,0 0-5,1 0 11,9-4-5,-28 7 8,28-7-15,-14 6 14,14-6 3,-13 4 8,13-4-1,-10 4 5,10-4-4,0 0 4,-14 3-1,14-3-6,0 0 4,-8 4-12,8-4-5,0 0-5,-11 1-17,11-1-31,0 0-34,0 0-39,0 0-36,0 0-44,0 0-50,0 0-52,-10 5-51,10-5-30,0 0-20,0 0-22,0 0-46,0 0-81,0 0-388</inkml:trace>
  <inkml:trace contextRef="#ctx0" brushRef="#br0" timeOffset="22519.0526">15903 3500 342,'0'0'603,"2"-12"-130,-2 12-95,0 0-54,0 0-42,4-10-32,-4 10-6,0 0-10,0 0-20,0 0-34,3-11-38,-3 11-28,0 0-24,0 0-27,0 0-15,0 0-11,0 0-9,0 0-5,0 0-4,0 0 28,-4 12 21,4-12 45,-9 20-8,0-8 9,2-1-19,-2 4-1,-1-2-9,-3 3 32,2 0-12,-3 0-2,2 0-11,1 0-33,0 0 3,-1-2-13,-9 17 26,13-17-47,0 0-8,1-1-4,2 0 0,0-2-5,1 1 2,1 0 0,2-1 0,1-11 1,1 21 7,1-11 16,3-1 17,4 1 38,4-1 15,31 7 117,-15-10-145,4-1-6,2-1-23,5 0-2,5 0-35,2-1-91,-3 2-93,3-2-158,-2 2-71,2 2-123,-1-1-164,-1 0-654,-7-1-942</inkml:trace>
  <inkml:trace contextRef="#ctx0" brushRef="#br0" timeOffset="26324.0537">2853 2094 431,'0'0'661,"0"0"-113,0 0-81,0 0-84,0 0-57,-4-9-62,4 9-29,0 0-69,0 0-17,0 0-48,0 0-12,0 0-29,0 0-6,0 0-22,0 0 33,-1 12-24,1-12-22,1 24 16,1-12-31,-2 7 27,1-2-18,-1 2 21,1 0-5,0 1-1,-1-1 1,0 1-3,0-1 11,-1-2-14,1 0 6,-2 12 30,3-17-2,-2 1-11,1-13 81,-3 19 12,3-19 42,-4 14-15,4-14-1,-7 9-43,7-9-6,0 0-30,-14-4 4,9-2-41,-1-4 11,0-3-32,-1-25 3,4 14-21,1 2-2,2-3-3,1 1-5,3 1-8,0-1-2,4 2-9,0 0 1,5-1 1,-1 6-12,5-2 9,-2 5-1,1 2 3,2 2 2,19-2-22,-20 10 22,1 2-1,1 2 1,-2 2-9,-1 1 5,-1 2-6,-1 2 13,-2 0 1,-2 1 2,-4 1 5,-2 0 7,-4 0 5,-2 1-7,-1 1 7,-11 15 15,5-15-13,-3 0 1,-1 0 2,-1-1-22,1-2-13,2-3-53,-1 1-40,1-1-91,2-2-109,9-5-87,-15 5-127,15-5-37,0 0-494,0 0-678</inkml:trace>
  <inkml:trace contextRef="#ctx0" brushRef="#br0" timeOffset="26550.0545">3183 2100 959,'0'0'765,"13"-8"-169,-13 8-128,10-3-118,-10 3-66,9-4-67,-9 4-20,0 0-66,0 0-3,13 4-38,-13-4 36,7 7-11,-7-7-15,6 13-1,1 5 49,-5-7-90,1-1-14,1 0 1,-2 1-12,1 1-9,0-2 12,0 2-30,0-2-32,-2 2-56,1-2-49,-2-10-53,4 18-43,-4-18-26,1 16 3,1-6-224,-2-10 164,0 0-44,0 0 19,0 0-11,0 0-15,-9-13-166,4 0-31</inkml:trace>
  <inkml:trace contextRef="#ctx0" brushRef="#br0" timeOffset="26635.0521">3236 2091 946,'-2'-26'306,"0"-17"175,2 23-283,0 1-25,2 2-52,-2 1-68,2 1-125,1 3-91,1 2-106,0 2-284,-4 8-67</inkml:trace>
  <inkml:trace contextRef="#ctx0" brushRef="#br0" timeOffset="27441.1974">3358 2058 566,'0'0'658,"0"0"-161,0 0-100,2 10-92,-2-10-68,0 0-48,0 0-21,11 8-15,-11-8-1,11 4-24,5 0 109,-7-1-133,4 1-41,0 1 7,0 2-33,0-1 16,-1 2-48,0 1 37,0-2-23,-2 3 12,1-1-21,-2 1 12,-1 0-19,-2 2 20,-2-3-4,-1 13 22,-4-11-23,0 0-1,-3-1-4,1 0 3,-3 1 15,1-3 12,0 0 7,0 0 24,5-8 11,-9 10 4,9-10-25,-10 7-6,10-7-23,0 0 10,-15-4-6,15 4-27,-4-10-2,4 10 1,3-14-10,-1 4-13,-2 10-11,8-15 8,-3 7-5,1-1 0,3 2 3,-3 0 1,2 0 6,0 2-5,-1-1 6,8-5-11,-15 11 14,15-5 8,-15 5-13,12-5 7,-12 5-27,11-2 8,-11 2 28,0 0-2,17-3-6,-17 3 3,0 0-1,12 0 13,-12 0-17,0 0 8,8 0 0,6 3 5,-14-3 0,0 0-3,13 0 2,-13 0 0,12-3-2,-12 3 2,15-7-3,-5 3 1,1-2-7,0-1-4,2 0-2,-3 0 5,1-1 3,8-6 5,-11 6-6,-1 2 11,-7 6 18,13-11-10,-13 11 17,9-7-3,-9 7-12,7-7-3,-7 7-11,0 0-4,0 0-14,0 0 15,0 0-7,-6 7 4,-1 5 2,3-4-1,-1 1 2,1-1 0,-1 1-6,0 0-13,1 0-7,4-9-14,-5 17-17,5-17-14,-4 14-17,4-14-13,0 12-27,0-12 1,4 11-20,-4-11-205,14 5 143,-14-5 2,16-2-15,-6-2 4,4-1-31,0-5 14,1 0 2,1-4 14,0 0 12,1-4 4,0-3 27,1-1 48,-3 1 86,1-1 113,11-17 293,-17 22-98,0 1 21,-2 2-8,1 2 27,-3 0 15,-1 3-13,0-1-22,0 3-44,2 0-75,-7 7-10,7-12-40,-7 12-41,0 0-17,8-6-13,-6 16 38,-3 2-56,1 1-9,-2 3-1,-1 4 4,0 3-9,0 0 5,0 3-8,1-3 3,-2 3 3,1-2-20,1-1-45,-1 2-28,2-3-52,0-2-37,-2 16-315,2-20 175,1-3-38,-1-1-40,-1 0 8,2-12-467,-2 17-381</inkml:trace>
  <inkml:trace contextRef="#ctx0" brushRef="#br0" timeOffset="28398.196">3937 2276 281,'0'0'809,"-13"-5"-198,13 5-104,-11-6-129,11 6-57,-9-4-76,9 4-11,0 0-52,-11-5-15,11 5-33,0 0 31,0 0-92,1-12-50,-1 12 30,14-5-7,-4 3-8,2-3-8,4 0-8,3 1 6,2-2-3,0-1 5,3 2 10,0-4 14,-1 3-2,2 0 10,30-14 54,-28 13-88,-3 0 10,-2-1-5,0 1-5,-2 0-4,-5 2-10,0 3 5,-3-2 1,-2 0 6,1 0-4,-11 4 10,17-3-4,-17 3-6,13-5-9,-1 1 31,-12 4-10,0 0-11,14-5 0,-14 5-10,0 0 0,11 0-6,-11 0-19,0 0 14,0 0 0,0 0-7,12 0 13,-12 0-7,0 0 3,6 8-2,-6-8 6,0 0-7,3 12 1,-3-12 3,0 0 6,0 0-11,3 9 0,-3-9 10,0 0-13,0 0-1,0 0-5,5 7 2,-5-7 2,0 0 4,0 0 7,13 2 13,-13-2-7,10-4-4,-10 4-3,13-7-3,-13 7 5,13-10-1,-6 5-1,-1-2 3,6-5-7,-12 12 29,10-13-5,-10 13 0,6-14 0,-6 14-6,6-20 22,-6 20-15,4-10-6,-4 10 1,0 0-7,1-14-9,-1 14-1,0 0 2,-2-12-16,2 12 10,0 0-5,-6-6-7,6 6 6,0 0-2,0 0 2,-7-1 3,-7-1-2,14 2-2,0 0 3,0 0 0,0 0-7,0 0 6,-12 0-4,12 0 0,0 0 3,0 0 4,0 0-8,0 0-3,0 0 1,0 0-2,0 0-8,0 0 14,0 0-3,0 0 3,-12 2 3,12-2 5,0 0-10,0 0-14,0 0 28,0 0 1,0 0-1,0 0 1,-10 3-8,10-3 7,0 0 8,0 0-16,-9 7 5,9-7-12,0 0 10,-9 7 3,9-7-4,-10 10 2,4-4-3,0 0 1,-2 1-1,-1 3-2,2-1 5,-1 2 27,-1-1-31,2 0 11,-7 8-6,7-11-9,1 0 14,6-7-16,-9 15 16,9-15-20,-6 11 18,6-11-3,-3 10 12,3-10-16,0 0 24,3 13-21,-3-13 18,9 8-10,-9-8 9,26 4 14,-26-4-29,23 0 14,-12-3-15,-11 3 14,22-4-8,-22 4 19,19-6 8,-19 6-2,15-7 9,-15 7 4,13-9 6,-13 9-5,6-6-5,-6 6 8,0 0-31,-4-11-20,4 11 0,-12 0 16,12 0-24,-16 6 21,5-1-29,2 1 23,-1 1-25,0 1 29,1 2-27,0-2 23,0 2-20,4 0 17,0-1-35,-2 11-36,7-20 15,-3 16-45,3-16 23,1 16-34,-1-16-29,8 11-16,0-6-45,2-2-43,-10-3-47,21 1-38,-7-2 16,3-2-27,2-4 47,2-1-9,22-18-291,-19 9 263,3-3-259,-1-7-102</inkml:trace>
  <inkml:trace contextRef="#ctx0" brushRef="#br0" timeOffset="28701.2017">4774 1965 559,'16'-23'606,"1"4"-40,-5 2-31,0 2-49,5-9 332,-9 13-483,-2 3-76,0-1-45,-6 9-70,9-10-21,-9 10-37,0 0-2,0 0-14,11 6 4,-11-6-14,-3 24 9,2-9-25,-2 3-4,-1 3-4,-5 22 10,6-22-24,-1 0 9,0 0-14,2-3 11,-2 0-8,3-1 4,-2 0-18,2-5 13,0 1-10,-1-1 9,0-3-20,2-9 14,-1 17-22,1-17 15,-2 6-21,1 7-49,1-13-53,0 0-5,0 0 26,-10-8 26,10 8 16,-8-8 34,8 8 15,-11-5-4,11 5-1,-10-3-2,10 3 4,-14 2 1,14-2 5,-27 11-9,19-4 0,0 0 5,2 0 1,0 1-21,3-1-15,3-7-24,-8 17-21,8-17-39,-1 13-50,1-13-47,6 11-23,-6-11-61,15 7-71,-3-5-20,22-4-1715</inkml:trace>
  <inkml:trace contextRef="#ctx0" brushRef="#br0" timeOffset="30002.1967">5648 1902 517,'0'0'629,"14"-16"309,-14 16-575,5-9-42,-5 9-47,0 0-45,0 0-45,0 0-44,0 0-36,0 0-16,0 0-10,-16 4-14,7 7 6,0-1 14,-4 6-12,3-1-14,-14 17 31,14-15-60,0-2 0,2 0-11,2-3-3,0 0-3,-1 1 10,4-3-31,-1-2 26,0 1-3,4-9 0,-3 13 6,3-13 14,0 0 18,3 11 13,-3-11 53,15-1-66,-7-4-19,-1 0-4,2-4-12,1-2 6,-1 0-15,-1-1 8,0 0-13,0 2 17,-2 3-8,1-2 17,-2 2-19,5-6 12,-10 13-22,2-3-15,-2 3 7,13 3 9,-9 6-5,-1 3 6,1 5-4,-1 2 9,0 3-13,-2 3 16,0 1-15,2 0 13,-3 1-11,0 0 21,1 1 11,-1-1 4,-4 25 61,2-26-23,-2-4 20,-2 2 10,0-1 5,-1 0 15,-2-4-2,-1 1-3,-2-4 3,2 0 3,-2-2-5,0-2-11,2-5-14,-2 2-16,0-3-11,0-4-19,12-2-60,-23-3-41,10-4-27,3-5-66,-3-4-42,6-2-35,2-6-41,2 1-38,2 0-24,3-3 1,2 1 35,4-3 29,1 1 51,-1 0 33,13-19-56,-12 25 184,1 4 39,9-17 108,-12 20 6,2 1 31,0 1 4,-3 2 13,2-1-2,0 0-33,0 4-19,-1-2-8,0 2-14,1-1-7,2 3 6,9-4 34,-9 4-76,0 3-3,-10 2-24,20-3 4,-20 3 13,18 0-13,-7 3 2,-11-3-8,17 5 10,-17-5-7,15 9 7,-15-9-5,10 9 2,-10-9-4,7 17 22,-7-17-7,0 11-14,0-11 12,0 0-12,-3 16 32,3-16-10,0 0 39,-2 10-8,2-10 36,0 0-24,0 0 9,0 0-42,0 0-16,0 0-63,-2-14-81,6 6 53,-4 8-6,8-15-29,-2 7-2,-6 8-7,10-16-14,-5 10-25,2-2-36,-7 8-19,13-9-12,-5 4 3,-8 5-11,16-5 22,-16 5-7,25-8-127,-25 8 223,18-5 6,-7 4 38,0-2 8,-1-1 48,0 3 29,0-3 25,-1 0 71,-9 4 47,13-6 39,-13 6 27,12-6 4,-12 6 3,9-4-2,-1-3 215,-8 7-261,0 0-22,9-5-34,-9 5-12,0 0-43,0 0-5,0 0-16,0 0-9,-13 11-15,7-4 8,-1 1-27,0 2 16,-2 2-20,3-2 17,-7 12-14,6-12-6,3-2 10,-1 2-12,5-10 16,-7 14-23,7-14 20,-5 12-23,5-12 29,-4 9-14,4-9 5,0 0 3,0 0 39,2 11-11,-2-11 19,0 0 35,15-2-65,-15 2 14,14-4-27,-14 4 13,10-6-29,-10 6 15,10-4-32,-10 4 15,0 0-22,14-1 23,-14 1-20,0 0 27,13 5-13,-13-5 8,13 15-3,-13-15-17,8 13 7,-8-13-31,7 13-3,-7-13-37,6 10-37,-6-10-59,5 9-43,-5-9-23,7 9 6,-7-9 3,8 4 2,-8-4-5,0 0-45,27-7-236,-20 1 336,3-1 5,2-2 48,-3-2-6,2-5 47,2 0-15,-2-7 39,3-2-32,-3-2 21,4-5-14,-1 0 58,-1-2 49,0 8 127,-2-1 33,8-16 354,-13 28-219,0 0-18,-1 3-30,1 0-57,-2 4-40,-4 8-37,6-10-23,-6 10 30,0 0 3,6 6 5,-6-6 1,3 17 2,-3-5-6,0 1-35,-1 18 84,2-15-117,-1 2-32,0-1 13,1-1-38,0-1 26,1-1-19,3 0 13,-3-1-32,2-1 25,1-2-24,0 1-23,0 0-39,2-1-49,0-1-77,3 10-407,-5-10 216,-2 3 3,-1-1-71,-2 2-50,-2 0-361,-2 1-401</inkml:trace>
  <inkml:trace contextRef="#ctx0" brushRef="#br0" timeOffset="30309.1984">5367 2666 845,'-19'7'646,"4"0"-140,1-3-87,3 0-111,2 0-41,-1 0-40,10-4-6,-13 7 27,13-7 17,0 0-7,0 0-40,14 7-24,1-6-52,35 1 88,-14-5-102,3 2-15,11-3 38,2 1 10,2-2 8,2 0 10,-1-2-7,5 0-8,7-1-23,0 1-4,0-1 34,-11 1-59,-1 0 33,-3 1-45,43-4 140,-58 5-92,-3 2-34,-6 0 24,-3 1-43,-6-1 10,0 1-37,-2 0 6,-3-1-41,-2 2-2,0 0-110,-12 1-58,15-1-160,-15 1-131,0 0-180,0 0-2024,-4 13-669</inkml:trace>
  <inkml:trace contextRef="#ctx0" brushRef="#br0" timeOffset="32625.1945">22676 1875 419,'0'0'494,"4"-9"-98,-4 9-106,0 0-47,0 0-30,-7-6-17,7 6-17,-11 1-1,11-1-3,-16 6 0,5-3-3,-1 3-27,0 2-7,0-3-21,0 4-6,0 0-30,-1 2 3,-7 8 38,10-9-95,2 2 17,2-2-32,2 1 25,4-11-15,-1 21 11,3-10-20,3 0 10,4 2-17,5 0 15,1 1-28,5 3 20,1-2-3,0 1 1,22 15 7,-26-18-17,-1-1-3,-3 1 2,-2-3 3,-1 1-17,-1-2 26,-4 1 40,-1 0 20,-4-10 30,-1 18-9,-5-7 5,-3 0-13,-6-1-15,-2 0 14,-3 1 3,-2-2-19,1-2-10,-2 0-27,0 0 8,1-4-32,4 1-27,0-1-90,5-2-82,0-2-101,13 1-113,-18-7-111,18 7-98,-3-13-326,7 3-521</inkml:trace>
  <inkml:trace contextRef="#ctx0" brushRef="#br0" timeOffset="32918.2013">23245 1894 402,'8'-6'491,"0"1"-102,-8 5-87,10-11-25,-10 11-16,6-8-1,-6 8 0,4-8-11,-4 8-17,0 0-53,0 0-29,-3-9-26,3 9-8,-12 5-35,3-1 26,-4 6-21,-3 1 19,-2 8-12,-4-1 18,-16 23 30,22-22-78,1 3-3,0-1-3,3-4-12,3 2-3,3 0-3,2-2-8,2-3-5,3 0 8,4-1 4,3-1-12,4-1 2,5 0-35,0-3-5,4 0-66,-1-3-69,3 0-82,-3-2-74,0-3-99,3 0-69,0-2-545,2-3-623</inkml:trace>
  <inkml:trace contextRef="#ctx0" brushRef="#br0" timeOffset="33583.1969">23915 1861 442,'5'-9'457,"-5"9"-87,0 0-90,0 0-10,0 0-34,0 0-7,0 0-14,0 0-14,5-7-11,-5 7-18,0 0-13,0 0-24,0 0-13,0 0-18,0 0-11,0 0-19,0 0-6,0 0-22,0 0 5,0 0-24,-13 0-1,13 0-12,-16 10 10,4-5-6,0 2 23,0 5-1,-4-2 20,2 2-14,1 0-3,-10 10 40,14-10-57,0 0 4,1-2-13,3 2 0,0-3-1,1 2 2,4-11 0,-5 18-1,5-18 1,5 19-4,0-11 4,3 4-10,2-2 2,2-1-5,16 11 11,-14-8-18,2 0-4,-4-3 1,-1 0 4,1 2-2,-3-2-2,-2 2 7,-2-1 22,-1 0 40,-4-10 27,0 20-7,-5-9 17,0 0-24,-4 1 1,0-2-23,-3 0 16,-2 0-34,0 0 4,1-4-14,-1 2 5,3-1-59,-2-2-36,1-1-79,1-1-102,1-1-80,10-2-106,-17 1-103,17-1-94,-13-3-300</inkml:trace>
  <inkml:trace contextRef="#ctx0" brushRef="#br0" timeOffset="33966.1949">24004 1855 58,'6'-7'695,"-6"7"-164,6-13-95,-6 13-34,5-11-38,-5 11-38,3-10-30,-3 10-52,0 0-17,-2-13-27,2 13-23,-6-7-10,6 7-34,-19 3-9,4 2-5,-7 2 10,-3 8 1,-7 5 27,-1 3 6,1 3-38,1 0-18,2 1-10,3 3-10,4-4-12,3-1-2,5-3-15,1 2 13,6-5-22,3 17 60,6-19-44,7 1-20,5-2 11,7-2-25,5-2 15,3-4-49,3 1-19,1-4-85,0-2-46,-3-3-85,-1 0-105,0-3-119,2-2-118,-6-2-774</inkml:trace>
  <inkml:trace contextRef="#ctx0" brushRef="#br0" timeOffset="34314.1963">24064 1780 341,'0'0'585,"-9"-12"-108,9 12-87,-9-10-60,3 3-49,-2 4-51,-3-1-13,0 0-12,-5 3 8,-3 1-7,-5 5-2,-5 2 8,-6 5 10,-2 5-7,-1 5-52,4-1-29,1 3-27,3 0-14,3 3-13,4 2-12,-8 24 48,21-28-65,5-3 4,5-3 5,3 2-14,6-1 9,4-1-23,6 1 18,2-4-26,7-3 15,3-1-36,2-4-6,2-2-69,1-2-32,1-1-81,-5-2-98,-2-1-87,6-4-165,-3 0-712,-2-5-857</inkml:trace>
  <inkml:trace contextRef="#ctx0" brushRef="#br0" timeOffset="34601.198">24507 1902 117,'0'0'615,"0"0"-153,0 0-114,0 0-45,-3 11-13,3-11 6,0 0 4,0 0-17,9 6 25,-9-6-21,13 1-32,-13-1-31,24 2-39,-9-2-24,5-2-36,2 1-7,-2-1-12,7-1-23,22-1 39,-29 2-79,0 0-13,1-1-20,-5 2-32,3 0-49,-5 1-71,0-3-79,-4 1-74,-10 2-79,20 0-104,-20 0-46,13 0-400,-13 0-495</inkml:trace>
  <inkml:trace contextRef="#ctx0" brushRef="#br0" timeOffset="34765.8199">24681 2094 163,'-6'9'645,"6"-9"-150,-9 13-84,9-13 7,-3 10 3,3-10-10,0 0-32,7 9-34,-7-9-28,11 3-82,-11-3-28,23 0-66,-6-3-33,3 0-44,30-3-179,-20 1-106,3 1-142,3-2-167,7-1-575,1-1-720</inkml:trace>
  <inkml:trace contextRef="#ctx0" brushRef="#br0" timeOffset="35263.9248">25725 1969 595,'5'-9'626,"-5"9"-139,0 0-61,0 0-54,3-11-23,-3 11-24,0 0 18,0-14-31,0 14-43,0 0-22,-3-15-45,3 15-21,0-13-36,0 13-23,3-14-19,-3 14-25,2-16 0,2 6-43,-3 2 15,3-1-27,2-3 7,-2 3-25,4-1 5,0 0-61,1 0 36,12-7-53,-12 11 27,5-2 19,-3 3-18,-1 0 27,2 2-28,-1-1 21,-11 4-14,21-2 16,-21 2-9,22 6 8,-22-6-4,16 7 1,-8-2-10,-2 1 14,2 13 11,-8-19 2,0 22 10,-4-8-13,0 1 14,-4 3-12,-3 2 21,0 1 2,-3 2 5,1-1-5,0 0-5,1-3 0,-2 3 11,4-3-13,-1 0-3,-1 1 1,3-2 13,0 2-21,0 0 10,2-1-34,0 0-20,1-2-59,4 3-58,0-4-25,0 1-53,0-3-24,4 2 22,2 0 39,-2-1 41,2-1 31,7 11-24,-4-13 158,-2-2 42,2-1 91,-3 0 48,2-1 69,1 1 35,-7-9 14,10 11-15,-10-11-16,8 12-30,-8-12-35,7 9-45,-7-9-31,7 7-55,0-2-208,-7-5-168,0 0-212,0 0-1014,0 0-1159</inkml:trace>
  <inkml:trace contextRef="#ctx0" brushRef="#br0" timeOffset="35805.9294">22610 2793 32,'-24'3'456,"1"1"-106,6 0-12,-1-2-58,4 2-15,1-1-37,2-3-18,1 2-46,10-2-32,-18 4-22,18-4-4,-10 4 20,10-4 27,0 0 9,0 0 5,2 9-1,-2-9 5,21 5-2,-2-5 2,9 2 20,8-4-21,14 1-17,81-8 98,-50 4-150,9-2-5,6 1-25,7-3 5,22 1-20,6 0 0,4 0-25,5 1 20,1 2-21,2-2 15,-1 2-24,5-1 39,-4 0 6,-1 0 52,127-7 168,-165 8-104,-4 0 20,-4-1 9,-3-1 11,-6 1 33,-8-2-17,-7 2 22,-16 3-54,-9-2 17,-9 1-50,-3 1-39,-5 0-134,-7 0 0,-1 2 0,-6-2 0,2 1 0,-4 2 0,-1-3 0,-13 3-65,15-2-355,-15 2-178,0 0-271,0 0-1096,-24 2-1708</inkml:trace>
  <inkml:trace contextRef="#ctx0" brushRef="#br0" timeOffset="42090.1748">4371 7429 612,'0'0'525,"-1"-12"-87,1 12-45,0 0-48,0-11-39,0 11-12,0 0 275,0-14-356,0 14 20,0 0-65,0 0 6,0 0-86,0 0 19,0-12-78,0 12 46,0 0-72,1 12 54,-1-12-40,2 28 84,-1-9-50,-1 6 26,0 4-53,1 6 5,-2 2-1,1 0-7,-1-1 5,-1 0-3,1 0 38,0-2-23,0 0 31,-1-2-33,1-6 15,-2 1-31,2-1 20,0-1-27,0-3 21,-3 16-83,4-23-103,-1-1-19,1-2-112,0 1 22,0-13-32,3 17-65,-3-17-98,7 6-138,-7-6-279,9-7-424</inkml:trace>
  <inkml:trace contextRef="#ctx0" brushRef="#br0" timeOffset="43396.9301">4463 7531 395,'-2'-11'650,"2"11"-163,-2-16-102,2 16-81,-2-14-63,2 14-32,0-12-18,0 12 5,-1-10 2,1 10-5,0 0-24,-1-12-19,1 12-26,0 0-27,-1-7 45,2-4-96,-1 11-11,0 0-5,6-10-2,-6 10-20,12-6 7,-12 6-1,19-7-56,-9 3 64,4 0-5,0 0-3,3 1-7,2 1-2,4-4-1,30-1-2,-25 3-3,6 0-48,0 1 63,2-1-57,-2 1 61,3 1-53,-2 0 59,-1 1-56,-1 1 32,3-2-10,-5 2 35,1 0-58,0 0 59,-2 0-61,29 0 44,-30 1 14,1-1-50,-1 1 51,-2 0-2,3 0-59,-3 0 62,1 0-45,0-1 42,-2 1-58,1 1 60,0-1-60,1-1 64,-1 0-63,-3 0 72,3-1-67,-4 1 51,0 0-54,-1-2 58,4 1-56,-5-1 60,-1 1-61,2-1 59,-2 1-56,-1-2 59,1 0-55,1 1 53,2-2-51,3 1 52,1 0-53,38-8 19,-27 5 31,-1 2-54,7-2 60,2-1-67,-1 2 68,2-1-59,0 0 49,0 1-55,-3 1 53,-3 1-55,-3-1 58,0 0-52,-2 3 53,2-2-57,32-2 28,-36 3 31,-2 0-54,-2 1 57,5 0-58,1-2 54,2 3-54,-3-3 58,3 3-59,-1-1 56,3 0-57,-2-1 57,2 1-58,-1-1 29,1 1-34,36-3-4,-37 2 57,-1 1-61,-1 0 66,1-1-62,0-1 61,-1 1-61,-2 2 63,2-3-54,0 3 55,2-3-52,-4 3 50,2 0-53,1-1 60,-1 1-61,42-2 31,-38 2 28,0-1-56,1 1 53,1 0-63,-1 0 56,1-1-67,0 1 48,-1 0-52,-1 0 60,1 0-52,-1 0 65,-1 0-57,1 1 60,-2-1-56,39 3 20,-38-2 41,-1-1-63,1 0 62,1 3-58,-2-3 61,4 0-61,-1 0 59,1 0-54,-1 0 55,-1 0-56,2 0 56,-1 0-58,-1 0 60,2 0-59,40 0 29,-41 0 31,0 0-59,1 0 56,-2 0-58,2 0 60,-1 0-58,7-3 60,-6 3-57,7-1 53,-8-1-48,6 0 49,0 0-58,0 0 58,-8 1-64,45-3 26,-39 3 37,-3-2-58,-3 2 57,8-2-57,-1 2 58,1-2-58,-1 0 57,-4 3-54,3-2 54,-4 0-54,5 1 53,3-2-55,-10 0 56,9 0-56,-2 0 53,1 2-54,-7-2 61,6-1-59,-7 2 57,8-2-56,-2 0 6,2 2 53,-2-4-59,0 3 62,1-1-61,1-1 56,-1 0-49,-1 1 56,2-1-60,45-3 37,-47 4-23,1-3 8,0 2 0,1 1 5,-3-1 1,2 1 1,-1-1-2,0 1-1,-3-2 0,2 2 4,-1-2-4,1 2-1,0-2 1,0 1-3,45-3-4,-43 3 9,-3 0-1,2 1-1,-8 0-3,3 1 5,-3-1-2,0 2 2,1-2-3,-3 1 1,-1 1 3,1-1-3,-7 3 5,1-3-1,-1 0 4,27-1 26,-31 3-11,3-1 5,-1 0 1,-2 0-4,2 2-3,-1-3-5,0 2 1,-3-2-2,-3 2-2,1 0-2,-1 0 3,-1 1 6,0-2 8,-6 2 8,14-3 74,-13 3-42,-14 0 18,20-2-18,-20 2 37,16 0-24,-16 0 23,15-2-28,-15 2 12,0 0-42,18-1 12,-18 1-40,0 0 17,13 0-32,-13 0 12,12 3-17,-12-3-16,0 0 26,5 14-17,-5-14 35,0 20-4,-2-3 16,1 2-2,-1 3-8,-2 4-5,2 6 3,-4 2 0,2 2 3,2 0 5,-2 0-1,1 36 15,1-36-29,0-1-15,2-6 11,0 3-13,0-1 16,0-4-16,0-1-46,0-1-122,0-1-130,-4-2-157,2-4-163,-3-3-729,-2-3-943</inkml:trace>
  <inkml:trace contextRef="#ctx0" brushRef="#br0" timeOffset="45373.015">4364 7969 308,'-2'-7'1058,"2"7"-654,-1-11-47,1 11-46,0 0-47,0 0-29,0 0-21,0 0-65,-4-8 42,4 8-79,0 0 34,0 0-95,0 0 37,0 0-81,0 0 52,0 0-27,0 0 6,3 18-11,-3-7-4,1 3-11,0 3 3,-1 3-3,2 4-5,-2 2 0,0 1-44,0-1 56,0 4-50,-2-3 54,0 5-57,1-4 61,-4 28-73,2-30 40,2 0 51,-2-3-53,2 0 53,0-4-62,0-2 54,1 1-51,-2-4 52,2-1-55,0-2 55,0 1-59,0-12 57,0 18-60,0-18 59,7 24-21,-7-24-36,10 12 56,-3-7-54,-7-5 44,22 4-45,-9-2 56,2-2-59,5 0 53,1 0-52,7-2 51,0-1-44,6 2 3,2-2 6,2-1-5,45-4-10,-38 3 19,1 0-2,-1 1 2,1-2 2,0 0-2,2 1-1,0 1 2,0-3 2,3 1-1,-1 1 1,0-1 2,2 0-4,1-2 4,-3 3-2,4-2 1,0 0 12,3-2 16,10-2-2,0 2-7,1 1 49,3-1-66,0 0 52,-1 1-65,3 1 54,-1-2-57,4 0 40,-3 2-37,0 0 36,1 0-42,70-5 29,-73 5-37,0 2 57,1-2-57,0 1 57,-1 2-60,1-1 52,-11 0-54,1 1 58,0 1-58,-1-1 58,0 0-37,1 2-19,-2-3 57,2 3-58,58-5 29,-59 5 29,-3-1-59,1 0 57,-1 2-59,-4-2 54,2 1-38,-2 0 45,-1 1-60,0-1 58,-2 1-55,0-1 54,-1 2-54,0-2 55,-1 0-50,50-1 27,-49 1 22,0 2-54,2-3 57,-1 1-41,3-1 72,-1-1-50,0 1 57,1 1-65,-1-1 55,-1 3-65,3-3 3,-2 1 2,1 1 0,0-1 0,58-2 43,-54 2 2,0 2-60,2 0 56,1-2-61,-1 2 5,0-1 5,-1-1 2,2 1 4,-3-1 2,-1-1-1,-1 3 2,1-1-1,-1-1 1,0 1 1,54 1 46,-57-3-3,0 2-53,0 0 40,-3 0-47,1 0 5,0 0 3,-3 0 9,0 0 1,-6-1 2,0 2 0,-1-2-5,1-1 2,-3 3 0,0-3 0,41 1 2,-45 0 0,2 0-3,0-1 10,-1 1-8,1 0 0,-3 0 4,-3-1-5,-1 0 51,-1 1-55,2 1-4,-1-1-10,-1-1 72,2 1-60,-2-1 7,30-3 5,-30 3-4,0 1 1,0 0-1,-2-1 6,-1 1-4,2-1 2,-1 0 0,-1 2 1,2-1-5,-4-1-13,-1 2 17,0-1 7,-1 2-2,-1-2-3,19-1-2,-20 1-5,-2 2 0,2-2-2,-2 1 3,2-1 2,-2 2-1,0-1-1,1 0 4,1 1-2,-5-2 1,4 1 1,-5 1-2,3 0 4,-2 0 1,1-3 1,-2 3-1,4-1 2,-1 0-2,-1-1-2,-2 0 1,2 2-3,-1-1 2,3 1 1,-3-1-2,0 0-2,-1 1 2,3-1-4,-2 1 14,-1-1-16,15 1 10,-16 0-4,0-3 5,0 3 6,1 0-3,-2-1-6,1 1 5,-1-2-8,1 1-1,-13 1 2,25-1-2,-11-1-2,-3 1 1,4 1-3,-1-1 1,15-2 3,-11 3-6,-2-2 5,-1 1-1,1 0-1,-2 0 1,2 1 0,-3-1 0,1 0 0,-14 1 0,25-2 0,-25 2-2,24 0 4,-10-1-4,-3 0 0,13 0 1,-24 1 4,26-1-3,-15 0 2,2-2 1,-13 3-2,20 0 3,-20 0 2,18-1 27,-18 1 12,16-2 10,-16 2 9,14-4 0,-14 4 2,13-3 2,-1-2 44,-12 5-70,13-7-3,-13 7 2,14-7-4,-14 7-4,10-10-5,-3 3-6,-7 7-4,14-9-5,-14 9-1,13-11-4,-4 5-1,0-1 0,0 2 1,10-7 12,-9 5 3,-1 2 16,1 0 7,-2 0 25,1-1 3,-2 1 9,2-1 0,-2-1-9,-1-1-11,1 1-3,0-3 2,-2 1 8,-1-2-2,3-2-14,1-17 21,-2 15-29,-2-2 11,0 2 13,-1 1-23,1-1 3,0 1-41,-2 2-70,3 2-107,-5 1-134,0 9-206,5-17-211,-5 17-966,0-15-1359</inkml:trace>
  <inkml:trace contextRef="#ctx0" brushRef="#br0" timeOffset="46243.0193">2127 7864 100,'4'-11'607,"-4"11"-118,6-14-107,-1 6-24,-5 8-33,5-16-14,-1 7 17,-4 9 17,4-16 25,-4 16-45,3-15 22,-3 15-52,4-12-31,-4 12-53,3-9-40,-3 9-46,0 0-23,4-13-37,-4 13 8,0 0-43,0 0-25,0 0 16,0 0-11,-4 17 10,-1-4-14,-2 3 13,0 3-2,-6 6-11,2-3 3,-3 4-3,1 1 2,0-4-2,-2 2-20,-12 23 18,14-28-1,0 0 3,2-4-1,2 1 4,-1-4 0,1-1 0,1-2 4,2-1 1,0 0 3,-1-1 5,7-8 2,-8 8-6,8-8-36,0 0-8,-6 2-21,-4-7 28,10 5 2,0 0-2,0 0 3,0 0 2,2-10-2,-2 10 3,0 0-2,10-5 1,-10 5 1,0 0 2,14-1 1,-14 1 0,11 3 3,2 2 0,-13-5 2,16 6 2,-6-1 2,-1 0-7,2-1 11,-1 1 5,0-2-15,1 1-41,-2 1-37,1-2-53,1-1-69,-1 0-50,1 0-73,-11-2-47,35-2-582,-22-1-38,-1-1-594</inkml:trace>
  <inkml:trace contextRef="#ctx0" brushRef="#br0" timeOffset="46547.0152">2367 7972 844,'5'-6'709,"-5"6"-143,8-9-121,-8 9-102,10-8-68,-10 8-57,0 0-37,9-6-11,-9 6-1,0 0 10,9 4-25,-9-4 6,6 10-12,-6-10-26,8 25 61,-8-25-113,2 21-23,-1-9-1,-1-2-11,0-10-10,-1 24-36,1-24-69,-1 20-76,1-20-47,-1 21-67,1-21-13,-3 14-2,3-14 79,-1 13-41,1-13-16,0 0-38,0 0 61,0 0 35,0 0 11,0-20 42,1 6 28,-1-4 35,4-4 22,-2-3 60,2-5 132,-1 4 59,2 1 82,-1-1 33,2 4 1,0-17 253,-3 21-349,-1 3-42,1 2-51,-2 2-74,2 0-90,-1 0-103,-2 11-70,8-16-83,-8 16-24,9-11-37,-9 11-422,16-11-315</inkml:trace>
  <inkml:trace contextRef="#ctx0" brushRef="#br0" timeOffset="46844.0192">2724 7686 308,'0'0'731,"13"0"-152,-13 0-95,0 0-83,6 6-65,-6-6 288,-8 15-344,8-15 41,-10 15-56,3-5-15,-2 2-62,0-2-15,0 1-51,0 2-10,2-1-37,0 0 4,1 1-34,1 0 8,-1 0-26,2 2 15,3 11 5,2-11-40,1-1 20,2 3-23,2 0 8,2 0-13,1 1 21,2-2-21,-2 3 17,0-2-24,0 0 11,1-1-11,-4-2 20,-1 2-21,1-4 17,1 14 4,-6-15-11,-1-11 24,-1 24-8,-3-15 13,2 1-23,-2 0 22,-1-2-11,0-2 6,-2 1-43,7-7-24,-12 8-85,12-8-62,-12 0-104,12 0-93,-10-23-632,10 6 349,1-8-281,5-10-534</inkml:trace>
  <inkml:trace contextRef="#ctx0" brushRef="#br0" timeOffset="46998.0226">2948 7640 467,'14'-12'838,"-4"2"-220,-2 3-134,-8 7-117,16-1-48,-10 7 10,-2 3-9,0 6 25,-3 6-52,1 4-41,-5 2-65,0 7-19,0 2-51,-2 5-6,-7 43 47,7-43-114,0-5-27,0-3-77,1-2-22,0-1-136,2-5-3,-3 0-67,2-3-81,1-5-75,-1-2-1,2-2-79,1-13-351,-4 14-432</inkml:trace>
  <inkml:trace contextRef="#ctx0" brushRef="#br0" timeOffset="47112.0137">2911 8149 940,'-2'-10'893,"2"10"-164,-4-15-106,4 15-128,0-13-82,0 13-106,5-15-56,1 7-61,16-12 91,-6 10-175,8-2-72,3-2-50,8 0-182,3-1-83,4 1-219,-1-1-855,4 3-956</inkml:trace>
  <inkml:trace contextRef="#ctx0" brushRef="#br0" timeOffset="47633.0192">5065 7507 1109,'0'0'507,"14"-8"-56,-6 4-46,-8 4-95,15-12 57,-8 7-53,1-2 55,-2 0-43,2 1 4,-8 6-41,11-9-37,-11 9-44,9-10-49,-9 10-42,4-3 26,7 2-94,-11 1-16,6 14 7,-1 1 13,-1 6 0,-1 4 12,-2 9-10,0 5-3,-1 9-14,-1 2 11,0-2-2,-2 4-4,1-4 5,-2 1-4,-1 42 48,4-49-52,-2-4-1,2-4-11,-2 1-7,2-4-59,-2-4-69,0 0-121,0-4-93,-1-2-125,-3-1-98,2-4-85,-4 2-714,1-6-945</inkml:trace>
  <inkml:trace contextRef="#ctx0" brushRef="#br0" timeOffset="48103.0398">4876 7961 354,'0'-18'776,"0"18"-215,3-19-29,-3 19-156,1-20 2,0 8-74,1-1-6,-2 2 4,0-4-13,-2-9 319,2 24-336,-1-22-31,1 22-35,-1-20-32,1 20-33,-4-17-24,4 17-27,-7-12-27,7 12-15,-12-5-14,12 5-24,-20 1 11,7 3-12,-3 2 4,-16 15 9,16-8-20,0 1 6,2 1-4,1-2 0,1 3 1,2-1-18,1-1-9,3-4 6,1 3-7,1-5 5,1 3-1,3-11 8,2 13 1,-2-13-10,18 10-86,-6-11 35,3-3-26,2-1 18,1-3 18,0-2 14,3-1 6,-4-1 13,1-1 16,-1 3 32,-4-1 7,-1 3 14,0 1-27,-3 2 5,-1 0-12,8 1-3,-16 4-5,13 4 3,-13-4 0,14 13 2,-8-6 0,3 4 2,-1 0-1,2 2-1,1 3-42,3-4-51,1 1-69,3-2-95,1-1-54,4 0-184,30 5-1282,-24-11-243</inkml:trace>
  <inkml:trace contextRef="#ctx0" brushRef="#br0" timeOffset="48651.0179">5981 7544 832,'0'0'579,"2"-12"-36,-2 12-111,0 0 12,0 0-69,0 0 26,0 0-61,0-13-34,0 13-51,0 0-57,0 0-41,0 0-40,0 0 35,0 0-103,0 0-5,0 0-7,-1 12-6,-1-3-2,0 3 4,0 1 13,-2 3-22,1-1 18,0 5-16,-1-1 13,1 3-20,1 0 19,-1-1-8,-2 24 19,3-22-29,0-4-4,0 1 0,1-3-1,-1 1-2,1-2-2,0 1 1,1-3-2,-2-3 0,2-11-1,-2 21-4,2-21 7,0 15 4,0-15-1,6 9-18,-6-9-16,14-8 3,-5 0 1,4 2-1,-2-3 3,3 2 0,-1-1 0,2 2-2,-1 0 2,2 1-2,0 2-1,-1 3-1,0 0 0,1 3 2,13 7-11,-17-3 13,-1 0 5,-2-2 1,-1 6 5,-3-4 7,-5-7 28,4 19 35,-4-19 13,-3 19 7,-2-9-3,-3-1-12,-3 0-11,1-1-4,-2-1-9,-13 5 28,13-9-72,0 1-85,12-4-75,-23-1-105,13-3-91,1 0-46,3-6-186,1-2-101,4-5-495,1 0-790</inkml:trace>
  <inkml:trace contextRef="#ctx0" brushRef="#br0" timeOffset="48897.0217">6603 7325 244,'18'-12'891,"-2"-1"-240,0 0-40,-1 4-142,-2 1-25,-3-1-39,0 1-50,-3 3-58,0-1-76,-7 6-53,14-6-42,-14 6-24,11 2-10,-6 7 49,0 4 17,0 6 0,-1 7 6,-3 6-1,0 8 28,1 5-16,-4 6-19,1 3-19,-1 0 2,2 0-3,-2 0-50,1-1 1,2-2-33,1-1 10,0 0-28,6 43-56,-4-50-126,2-1-127,-1-9-159,4 1-142,-3-4-166,-2-7-824,1 0-1207</inkml:trace>
  <inkml:trace contextRef="#ctx0" brushRef="#br0" timeOffset="49407.0177">7431 7746 159,'0'0'481,"5"-7"-24,-5 7 2,0 0 4,0 0 0,5-7-22,-5 7 352,0 0-455,0 0-14,1-12-57,-1 12 1,0 0-31,0 0-21,-4-12-43,4 12-30,0 0-37,-10-5-18,10 5-33,-17 4-3,3 2-24,-4 5 10,-5 4-11,2 4-1,-5 4-4,2 2-3,5-3-6,4 0-3,0 0-2,6-2-4,2-1 5,3-2-2,4 2 2,2-2 0,5-2-7,5-3-22,5 0-44,27 5-282,-16-15 33,1-1-39,3-2-123,5-3-37,7-3-70,-4-1-529,3-6-727</inkml:trace>
  <inkml:trace contextRef="#ctx0" brushRef="#br0" timeOffset="49697.0267">8263 7406 818,'8'-7'848,"-2"-1"-189,-6 8-82,8-10-112,-8 10-21,8-9-45,-8 9-22,5-7-44,-5 7-38,0 0-45,7-9-54,-7 9-46,0 0-64,0 0 64,0 0-98,8 6-6,-8-6 19,0 21-6,-2-2-14,1 1 0,0 4-5,-2 8 15,1 2 0,-2 4 9,2 3-5,-1 2-7,1-6 10,0 0 2,2 39 37,2-39-64,-1-1 0,0 1-10,3-3 4,0-1-20,-1-3-30,1-3-66,0-1-81,-1-3-71,0 0-74,1-3-130,1-2-56,1-3-134,0-1-78,9 6-2648</inkml:trace>
  <inkml:trace contextRef="#ctx0" brushRef="#br0" timeOffset="50124.0129">8918 7752 831,'6'-13'990,"-1"3"-216,0 3-179,0 0-117,-5 7-98,10-12-85,-10 12-77,7-8-50,-7 8-38,0 0-27,0 0-18,12 2-25,-12-2 25,6 18-12,-4-4 15,-2 23 58,0-16-84,-2 3-8,1-3-25,-1 4 16,-2-3 6,0 3-9,2-2-8,-2-2-4,1-2-7,-1-1-3,2-3-3,-1 0-6,2-5 2,-2 2-5,0 7 4,3-19-13,-4 10-35,4-10-45,0 0-49,0 0 2,-13-2-13,7-5-43,-3-4 0,-2-3-58,-1 0 102,-1-1 18,-2 1 112,2 2 3,0 0 20,-12-4 15,12 10-19,0 3 2,2 1 5,-2 4 16,2 1 16,1 1 9,-1 1 21,2 3-5,1-1-16,-1 0-10,5 1-5,1 0 1,3-8-11,-2 17-2,10-2-19,1-9-78,1-3-83,4 1-20,2-3-106,3-1-11,5-4-151,3 0-23,6-4-78,7-5-336,1-3-432</inkml:trace>
  <inkml:trace contextRef="#ctx0" brushRef="#br0" timeOffset="50353.0253">9750 7360 695,'8'-9'1055,"-1"1"-252,-7 8-203,10-9-145,-10 9-139,0 0-33,12-3-92,-12 3-16,7 7-63,-7-7 26,5 19-33,-2-4 35,0 4 32,-2 5 15,0 31 154,-1-28-180,1 8-23,-1 0 8,0 1-16,0 0-21,0-1 6,2 1-20,-4-2-12,2 0-20,0-1-7,0-4-20,0-1-54,-1-3-61,1-2-90,-2 21-451,0-24 149,2-4-46,0-1-126,0-2-750,2 0-996</inkml:trace>
  <inkml:trace contextRef="#ctx0" brushRef="#br0" timeOffset="50715.0164">10115 7842 263,'11'-2'993,"-11"2"337,11-4-864,-11 4-123,0 0-30,10-3-39,-10 3 0,0 0-39,0 0-3,0 0-38,14-1-5,-14 1-28,0 0-8,13 0-26,-13 0-6,13-3-28,3 1 49,-6-4-81,2 2-24,0-1 5,2-4-20,-1 1-16,3-4-32,0-1-12,-1-1-52,-1-1 7,-1-1 17,-1 2 18,-4 1 12,-1 1 15,-1 0 5,1-5-13,-7 17 11,-3-14 3,3 14 0,-12-5 0,12 5 15,-20 4-2,5 3 52,-2 5 0,-5 5 2,1 2 17,-3 6 0,3 2 15,1 1-24,5-5 2,-9 27 26,15-23-49,3-5-6,2 0-8,3-3-41,2-1-10,3 1-60,4-2-75,1-2-95,4-1-76,5-1-49,2-4-194,0 0-215,3-2-342,0-3-746</inkml:trace>
  <inkml:trace contextRef="#ctx0" brushRef="#br0" timeOffset="51355.0206">10866 7198 696,'5'-8'568,"-5"8"-10,9-9-95,-9 9-13,6-7-115,-6 7-59,7-7-65,-7 7-51,0 0-33,0 0 18,0 0-69,12 8 109,-9 4-33,1 4 26,1 5-8,-3 5-12,2 9-10,-3 3 6,-1 9-6,0-2-19,2 1-6,-2 3 4,0-2-23,0-1 2,0 0-8,0-9-21,0 3-4,1-2-22,-1 33 24,0-41-86,0-2-64,0-3-69,1 0-65,0-7-84,-1 0-63,2-3 3,0-3-114,1-3-100,-3-9-128,8 10-290,-8-10-580</inkml:trace>
  <inkml:trace contextRef="#ctx0" brushRef="#br0" timeOffset="51617.0174">11525 7342 802,'7'-14'772,"-4"4"-124,1 0-212,0 2-43,-4 8-136,5-14-5,-5 14-104,4-10 95,-4 10-108,0 0-52,-6 7 47,2 1-5,-1 6 32,-2 1-27,1 7 32,-4 2-13,1 6-19,1-1-10,-3 7 22,2 2-18,0-1 16,3 0-21,-7 30 80,9-33-116,-2-1-25,2 1 1,1-4-21,-1 1-6,0-5-38,2-1-55,-2-2-62,0-2-63,1-4-66,0 1-58,0-5 10,-2 0-113,-1-2-16,-7 1-666,13-12 128,-15 1-556</inkml:trace>
  <inkml:trace contextRef="#ctx0" brushRef="#br0" timeOffset="51761.0172">11253 7853 370,'-7'-10'894,"3"2"-180,-1-7 457,5 15-708,-4-13-77,4 13-30,0-12-88,0 12-28,6-14-50,1 6-20,5-2-49,1 2-9,6-1-38,4 0-21,4-1-89,0 1-62,6-2-111,5 0-71,1 1-51,2-2-170,3 2-29,-2-4-115,2 0-281,0-2-499</inkml:trace>
  <inkml:trace contextRef="#ctx0" brushRef="#br0" timeOffset="52002.0178">12231 7242 794,'5'-7'824,"1"-1"-150,-6 8-155,8-9-107,-3 2 159,-5 7-381,0 0-35,0 0 31,0 0 11,6 13 13,-6-1 10,-2 5-21,-3 6 6,1 3 2,-1 5-12,-2 3-27,0 5-29,1 4-11,-4-2 18,-4 43 83,7-41-147,-1-3-11,2 1-17,0-7-12,1-2-43,1-1-86,2-5-80,-1 1-69,3-5-84,-3-3-84,6-1-6,-1-3-97,1-3-33,3-3-68,10-2-2328</inkml:trace>
  <inkml:trace contextRef="#ctx0" brushRef="#br0" timeOffset="52444.0174">12593 7546 349,'9'-18'1002,"0"0"-265,-4 3-138,0-1-106,-1 4-89,-2 1-80,1 1-69,-3 10-58,0-14-53,0 14-18,0 0-18,-16-5 59,16 5-104,-16 9-8,7-3-13,-2 2-9,2 2-5,0 0-4,2-2-2,0 3-5,0-4-1,3 1-1,0 0-1,4-8 2,-7 15 1,7-15 0,3 12 10,-3-12-18,0 0-23,17 0-10,-17 0-9,18-3 7,-7 0-1,-11 3-8,16-3-7,-16 3-25,14 2 7,-3 2 7,-4 3 4,-1 4 16,3 7-19,-5 5 38,1 7-23,-2 5 41,-1 8 2,-4 7-1,-2-1 4,-4 2 8,-3 7 18,-3 1 1,-1-14 15,1 0-1,-3-5 55,2-2-13,-4-4 24,0-2-23,-17 18 123,18-30-104,1-5-13,3-1 65,1-7 44,0 1 5,3-6-41,10-2-32,-17-5-23,11-3-21,4-5-35,4-5 3,3-13-30,6-11-4,10-14-29,32-70 12,-23 62 3,3 2 53,2 6-4,-2 0-16,1 8-10,-2 2-27,1 4-5,-8 10-79,2 3-123,-7 3-134,-2 6-208,-3 5-229,-3 0-963,-1 2-1412</inkml:trace>
  <inkml:trace contextRef="#ctx0" brushRef="#br0" timeOffset="53602.0214">2356 10044 312,'0'0'873,"0"0"-203,-2-16-119,2 16-119,0 0-76,-3-11-72,3 11-56,0 0-46,-8-6-36,8 6-17,-15 3-14,1 1-39,-4 6 59,-28 15 85,19-9-94,2-1-14,2 0-20,-1 1-18,1-1-18,3-2-28,6 0 13,0-1-7,0 1-4,5-1-1,3 1-2,2 0-4,5-1 2,4 1-4,18 21 11,-5-16-18,3 0-7,0-1 0,0 0-4,1-1-1,-3 1-5,-2-4-3,-3 1-3,0-1 5,-4-2 0,0 1 3,-3-2 10,-3 0 24,-2 0 27,-4 9 119,-4-10-79,-2-1-6,-4 1-15,0-1-10,-5 0-9,1-3-8,-2 2-16,2-3-46,0-2-65,1 1-80,15-3-130,-23-1-159,23 1-146,-13-9-105,14-10-2686</inkml:trace>
  <inkml:trace contextRef="#ctx0" brushRef="#br0" timeOffset="53817.018">2635 10149 950,'13'-7'832,"-2"0"-246,-11 7-98,12-7-137,-12 7-37,0 0-113,0 0 37,0 0-56,-23 7 52,9-2-61,-21 15 186,15-7-219,-3 0-32,1 2-12,3 1-41,-1 0 11,6-1-18,-1 0-7,3 0-5,1 1-4,4-1-14,1-1-1,4 1-30,2 0-45,4-1-83,13 12-405,-4-14 144,6 0-72,1-6-114,6 1-454,2-5-658</inkml:trace>
  <inkml:trace contextRef="#ctx0" brushRef="#br0" timeOffset="54004.033">3106 10198 872,'8'-9'650,"-8"9"-148,1-13-93,-1 13-51,-14-1-14,3 2 2,-6 4-34,-2 4 8,-30 16 193,25-9-339,1 1-2,4 0-25,0 3-16,5 1-35,3-1-3,2-3-22,4 3-1,4-1-14,2-1 1,5 0-20,4-1-27,6-1-88,5 0-52,31 6-552,-19-14 189,10-2-149,-4-4-524,3 0-782</inkml:trace>
  <inkml:trace contextRef="#ctx0" brushRef="#br0" timeOffset="54617.019">4707 10014 171,'1'-11'664,"-1"11"-73,-1-18-54,1 18-94,-3-17 19,3 17-88,-4-17 17,4 17-82,-2-12-7,2 12-91,-3-12-26,3 12-73,-2-9-19,2 9-72,0 0 25,-9 13-47,6 2 5,1 7 1,-2 4 3,2 8 33,-2 0-43,2 5 41,0-3-44,1 1 34,1-1-42,-2-3 42,2 2-41,2-6 38,-2 0-43,1-2 26,1 20-202,0-25-22,0-2 3,0-4-111,-1 1 17,0-5-53,2-2 38,-3-10-96,1 15-436,-1-15-399</inkml:trace>
  <inkml:trace contextRef="#ctx0" brushRef="#br0" timeOffset="58317.1021">5558 10006 204,'-1'-12'589,"1"12"-139,0 0 6,0-14-65,0 14 51,1-12-73,-1 12 60,0 0-58,3-12-20,-3 12-34,0 0-53,1-11-52,-1 11-35,0 0 57,0 0-165,0 0-16,0 0-16,0 0-3,0 0 19,-4 25 15,0-4 7,-1 7-9,-5 9-13,0 3 8,-1 4 8,-1 0-7,0 0-8,2 1 3,-2-4-3,3 0-9,0-3-14,2-5 1,1-1-7,1-2 2,-1-2-9,1-4 1,1 1-6,0-3 5,1-3-45,1-1-21,-1-3-32,0-1-3,1-1-35,-2 7-158,4-20 119,-2 17-64,2-17-12,-3 12-110,3-12-112,0 0-73,0 0-91,0 0-369,6-6-584</inkml:trace>
  <inkml:trace contextRef="#ctx0" brushRef="#br0" timeOffset="58758.7403">5322 10247 906,'-4'-11'575,"4"11"-93,-5-17 18,5 17-129,-7-14 11,7 14-126,-7-15-41,7 15-37,-13-11-38,13 11-27,-15-6-27,15 6-17,-18 0-10,7 2-13,-22 13 60,13-3-35,-2 3-64,1 4 54,-6 3-48,2 1 54,1 1-41,5-3 39,1-4-57,4 0 43,2-1-52,1-1 37,3-2-36,1-2 38,2 0-41,1 5 33,4-16-30,7 10 2,-7-10 2,17 1-1,-3-5-3,5-4-1,4-3-2,3-4 38,3-4-44,-2-1 2,-3 2 2,-1 2 3,-2 2 1,-5 0 6,10-4-6,-14 9-6,-4 3-12,-8 6-7,15-6 49,-15 6-48,10 4 44,-10-4-35,6 13 36,-2-3-42,-2 2 46,1 2-45,-1 3 52,2-2-47,0 2 35,2-1-100,3 0-26,1 0-114,3-1-1,3-2-141,2-2-18,5-3-107,2-2-480,1-3-557</inkml:trace>
  <inkml:trace contextRef="#ctx0" brushRef="#br0" timeOffset="59101.7422">6095 9970 722,'0'0'769,"7"-11"-145,-7 11-193,0 0-60,0 0-121,0 0-1,0 0-97,-5 19-28,1-8 14,1 2-4,-7 19 115,3-12-145,3 1-17,-1 0-18,0 1-9,3 2-6,-3-2-13,2-5 41,2 3-60,0-4-3,1 1-10,1 0 4,2-3-8,0-1 1,5-1 39,12 4-55,-4-11-33,0-2 53,3-2-57,-2 2 52,-1 1-59,0-2 55,-3 2-43,-2-2 38,2 1-42,-4 1 50,0-1-42,-2 3 89,-7-6-2,9 11 56,-8 0 61,-1-11-92,-4 11 7,4-11-34,-9 14 19,2-8-38,7-6 9,-11 9-75,11-9-57,-13 7-37,13-7-162,-13 3-105,13-3-177,-7-5-598,7 5-786</inkml:trace>
  <inkml:trace contextRef="#ctx0" brushRef="#br0" timeOffset="59340.7393">6669 9813 756,'15'-12'847,"-2"2"-246,-2 2-93,1-1-170,-3 4-29,-1 1-113,-8 4 8,0 0-48,16 2 87,-11 6-38,-2 20 183,-3-8-186,0 4-37,-1 10 36,0 0-26,-3 7 7,-1 3-33,3-1-9,-2 0-28,-1-1-15,2 1-39,-1-2 19,1-4-22,0-3-8,-1 1-13,2 23-111,1-33-59,1 1-103,0-6-55,1 0-89,1-3-57,5-2-67,-1-4-105,2 1-570,1-8-792</inkml:trace>
  <inkml:trace contextRef="#ctx0" brushRef="#br0" timeOffset="59552.7419">7336 10103 1411,'5'-8'505,"-5"8"-97,0 0-70,-3-11-20,3 11-15,-12 1-14,2 3-12,0 2-34,-4 5-28,0-2-36,-1 6-35,1-1-22,1 3-27,2 1-14,-7 19 43,13-20-79,2-2-9,2 2-10,2-4-6,2 3 3,3-4-20,3 1-45,2-2-44,6-1-29,-2-5-129,4 0-14,1-2-147,3-2-17,1-4-81,37-10-2026</inkml:trace>
  <inkml:trace contextRef="#ctx0" brushRef="#br0" timeOffset="59933.7401">8071 9883 344,'8'-10'760,"-3"1"-124,-5 9-160,10-14-43,-10 14-122,6-12 20,-6 12-71,5-9 53,0-1 220,-5 10-317,4-8-7,-4 8-38,0 0-13,4-10-27,-4 10-12,0 0-7,0 0-17,7-9-15,-7 9-20,0 0-17,0 0-13,0 0-13,0 0-10,0 0 0,0 0-5,0 0 1,4 16 17,-5-4 13,-2 3 0,2 5-1,-4 3 38,1 7 50,-1 1 17,0 2-25,0 2-17,1-2-22,0 2-9,-2 0-11,0 36 31,3-37-53,0 0-6,0 0-2,2 1-13,-2-2 6,1-1-1,0 0 1,0-5 2,1 0-8,-3-1 0,3 0-38,-2-3-47,2-4-57,0 0-49,-2 13-439,3-20 176,-1 1-39,1-13-115,-3 14-799,3-14-1001</inkml:trace>
  <inkml:trace contextRef="#ctx0" brushRef="#br0" timeOffset="60383.741">8479 9968 423,'11'-17'788,"-1"2"-75,-2 1-142,0-1-65,0 1-50,-2 2-13,1-1-12,-2 4-41,0-1-53,0 1-65,-1 1-62,2-2 59,-6 10-183,0 0-19,0 0-14,0 0-12,6 11-7,-7 3-12,0 3 3,-3 7-6,-2 5 8,1 2-16,-4-1 7,3 1-7,-2 0 11,1 1-3,-8 28 27,10-31-26,0-4-4,0-1-1,1-2-3,2-5-9,-3-1 9,4 0-7,-2-3 6,2-2-5,-2-1 8,3-10-2,-2 16 9,2-16-35,0 0-39,-3 4-236,3-4 94,-14-11-6,9 1 31,-2 0 36,-1-2 28,-2 1 30,0 2 22,0 1 10,-3 0 6,0 3 2,3 2 7,-2 2-1,12 1 7,-24 2 10,3 5-6,11 0 14,3-1-7,0 2 5,2 0 1,5-8 4,-4 16-12,4-16-45,5 14-19,-5-14-131,14 11-24,-2-7-153,2-3-33,3 0-55,4-3-474</inkml:trace>
  <inkml:trace contextRef="#ctx0" brushRef="#br0" timeOffset="60638.7396">9295 9740 1128,'11'-14'950,"-2"3"-188,-2 2-156,0 2-132,0 0-103,-7 7-96,10-11-65,-10 11-42,0 0-26,7 8-2,-8 2 12,-6 30 170,1-12-139,0 4-6,-2 6-10,0 3-30,1 0 5,-1 1-18,2 0-10,0-1-26,0 1-1,1-8-30,-1 0 5,2 0-29,-1-3 13,1-1-48,-2 18-159,2-27-40,3-2-75,0-3-99,1-2-92,1-2-10,2-1-125,2-2-61,1-4-565,-6-5-836</inkml:trace>
  <inkml:trace contextRef="#ctx0" brushRef="#br0" timeOffset="61397.2784">10206 9569 326,'11'-10'1627,"-11"10"-1093,6-7-202,-6 7-22,0 0-115,9 7 8,-9-7-88,4 19 68,-4-3-30,1 2 53,-1 6-18,0 3-29,-1 4-10,0 6 65,-1 1-34,-3 53 122,4-46-186,-1 1-10,0-3-29,1 1-5,-2-8-22,2 0 1,0-2-16,0 0 3,-3-2-15,3-5-48,-2 0-103,2-6-78,1-1-102,-1-2-74,-1 10-569,4-17 426,-2-11-542,4 12-684</inkml:trace>
  <inkml:trace contextRef="#ctx0" brushRef="#br0" timeOffset="61976.2751">11589 9597 1068,'9'-10'774,"-2"1"-184,-7 9-153,11-10-93,-11 10-24,0 0-78,0 0 19,14 10 232,-12 2-237,-2 2 8,0 4 1,0 8-5,0-1 12,-2 9-8,1-1-21,1 1-47,-1 2-51,0 1 8,1-1-29,-2 0-24,2 1-18,0-1-15,-2 32-17,2-39-132,2-3-89,-2 1-66,3-3-57,1-1-70,4-2-88,2-4-28,3-2-156,3-4-128,0 0-429,4-7-803</inkml:trace>
  <inkml:trace contextRef="#ctx0" brushRef="#br0" timeOffset="65165.1034">196 9385 997,'0'0'262,"0"0"-65,0 0-109,12-6-29,10 5-68,2-3-12,3 0-40,3 2 19,3-3-15,4 2 32,-1-1-15,1-1 29,-1 2-16,2-1 28,39-2-109,-30 2-274,1-3 162</inkml:trace>
  <inkml:trace contextRef="#ctx0" brushRef="#br0" timeOffset="65441.0972">1742 9343 560,'19'3'828,"-3"-1"-206,-3-2-145,-1 3-105,3-3-119,-1 0-85,2 0-86,1-2-60,3 2-104,0-1-42,2 0-50,3-2 19,2 0-15,7-2 61,-1 0 24,2-2 20,7 0-4,1 0 37,2-1-21,0-1 23,48-5 34,-45 10 28,-1-3 11,1 3 0,-8 1 7,1 1 10,-2 1 7,-2-1 2,0 0 5,-1 1 4,-4 0 2,0 0-9,4-1-3,0 2-13,1-2-9,41-1 2,-31-1-135,2-1-151,0 2-643,2-4-436</inkml:trace>
  <inkml:trace contextRef="#ctx0" brushRef="#br0" timeOffset="66013.1049">3338 9244 189,'0'0'681,"-8"-9"-114,8 9-75,-9-7-62,9 7-75,-2-3 166,-5-5-339,7 8-37,0 0-39,0 0-27,-5-9-10,5 9-14,0 0-11,0 0-8,18-4-7,-18 4-1,20 0-55,-1 2 55,4-2-60,6 0 7,60-3-175,-32 1 9,6 1-44,17-1-38,2-1-63,3 1-21,2 0-393,5 0-259</inkml:trace>
  <inkml:trace contextRef="#ctx0" brushRef="#br0" timeOffset="66200.1097">5076 9207 174,'57'3'308,"-4"-1"-13,-1-1-42,-11 1-48,-3 0 58,-7-1-26,-3-1 51,-4 0-35,-3 2 60,-3-2-41,-1 0 62,-3 1-69,1-2 26,-2-1-109,2 2-36,-3-3 20,5 3-86,-1-4 30,4-1-77,2 2 38,5-4-67,3 1 48,3 1-60,2-1 48,7-4-71,0 4 34,2 0-90,-1-1 1,41 0-301,-46 4 129,2 0-90,-3 1-107,-1-1-479,-6 2-509</inkml:trace>
  <inkml:trace contextRef="#ctx0" brushRef="#br0" timeOffset="66357.0963">6722 9111 1528,'0'0'781,"0"0"-197,14-10 166,-4 8-561,3-1-188,2 1-71,3 0-109,1 0-104,6-2-81,3 3-83,6-6-342,2 2-311</inkml:trace>
  <inkml:trace contextRef="#ctx0" brushRef="#br0" timeOffset="66864.1012">6690 9114 167,'-36'-1'523,"2"-3"-130,-2 0-74,3 0-43,1 2-6,4-3 5,2 2 0,-17-3 297,26 3-275,-1 1-36,5-3 24,2 3-89,11 2 3,-18-5-91,18 5 12,-7-5-68,7 5 37,6-9-66,3 5 39,7-3-50,8 2 36,7-1-49,50-8 23,-33 7 8,4 2-73,1 1-21,4 0-105,1 3-7,4 1-61,3 1-75,9 1-55,1 3-55,-1-3-77,-1 1-317,-13 2-351</inkml:trace>
  <inkml:trace contextRef="#ctx0" brushRef="#br0" timeOffset="67196.11">8305 9126 1189,'0'0'936,"18"-3"-223,-18 3-152,14-4-107,-14 4-89,10-3-84,-10 3-94,13-2-121,-13 2-111,35-7-154,-17 5 81,3-1-86,6 1 20,2-1-20,5 0-30,3 0-9,0-1-9,3 2-4,-2-2 13,1 1-2,-2 0 1,1 1 24,-3 1 42,-5-1 37,27 0-63,-31 2 157,-5 0 72,1-3 50,-4 3 29,-2 0 25,-2 0 19,1 0 24,-2-1 19,-13 1 19,23-1 4,-23 1 16,18-2-6,-18 2-78,20-2 20,2-3 15,-9 2-166,2 0 36,3-3-80,3 0 38,2 1-45,2-2-56,4 0-76,3-3-45,2 3-68,6-3-41,4-1-68,1 0-256,3 0-157</inkml:trace>
  <inkml:trace contextRef="#ctx0" brushRef="#br0" timeOffset="67369.1007">10062 8912 719,'0'0'808,"0"0"-236,13 0-72,-13 0-165,0 0-27,0 0-164,13-2-62,-13 2-93,13-2-78,-13 2-69,35-5-368,-16 1 152,4-1-361,3 0-239</inkml:trace>
  <inkml:trace contextRef="#ctx0" brushRef="#br0" timeOffset="67551.105">11082 8862 644,'23'1'1639,"-23"-1"-1079,16 0-170,-16 0-80,20-1-176,-20 1-37,26-1-136,-12 0-6,6 1-38,2-3-26,3 2-5,1-2 0,3 0 8,4 0-8,3-1-35,39-4-278,-30 2 52,0 2-288,-2-3-172</inkml:trace>
  <inkml:trace contextRef="#ctx0" brushRef="#br0" timeOffset="67733.1015">12281 8799 164,'18'0'872,"-4"0"-177,-1 0-172,0-2-64,-13 2-141,21 0-18,-8-3-106,-13 3 10,20-1-92,-6-2 29,8-1 15,-10 3-125,1-2 27,1 1-53,1-1-4,2-1-118,0 2-7,1-1-122,3 3-30,0-3-107,0 1-175,6-2-242,-2 1-328</inkml:trace>
  <inkml:trace contextRef="#ctx0" brushRef="#br0" timeOffset="67922.1095">13223 8794 388,'0'0'692,"17"3"-121,-17-3-179,12 0-34,-12 0-105,13 0-82,-13 0-59,14-3-64,-14 3-58,20-1-59,-6 0-37,-3-2-66,4 0 5,22-3-424,-15 2 5,2-1-97</inkml:trace>
  <inkml:trace contextRef="#ctx0" brushRef="#br0" timeOffset="68173.1023">13975 8761 541,'14'0'683,"1"0"-162,-3-2-111,1 1-89,-1-1-124,1 2 18,0-3-73,1 1 49,-1 0-68,2-2 30,-1-1-75,16-3 54,-12 5-102,1-2-117,2 0-11,2 0-108,2 1 11,2-1-56,-1 2 5,4 0-11,4 1 27,2 0 75,2 2 24,2 0 35,-1 0 32,-1 2 44,-2 0 38,-1-1 34,-4 2 41,-3-1 57,1 0 57,-2-1 44,-2 1 35,-4 0-11,-2-2 67,2 1-38,-6-1 30,5 0-53,-3 0-6,0 0-44,2-1-24,19-1 105,-18 0-196,1 1-29,0-1-19,2 2-16,0-1-48,-2 1-64,2 0-105,-1 0-110,-3 1-235,-2 1-179,-1-2-557,-4 0-854</inkml:trace>
  <inkml:trace contextRef="#ctx0" brushRef="#br0" timeOffset="70016.0988">4786 10081 180,'0'0'268,"0"0"-46,5-9-12,-5 9-16,0 0 51,7-12-52,-7 12 42,5-6 76,-5 6-48,0 0 38,6-10-63,-6 10 48,0 0-49,8-10 38,-8 10-56,0 0-7,5-11-7,-3 2 155,-2 9-186,0 0-6,4-14-14,-4 14-11,0 0-19,1-14-10,-1 14-21,0 0-11,-1-14-17,1 14-8,-4-8-21,4 8-5,-5-8-15,5 8-3,-16-7-4,16 7-13,-17 0 4,5 1-5,-3 2-13,-3 2-11,-1 2 13,-3 4 3,-2 2 5,-1 4-4,-5 3 0,1 4 11,-2 2-13,2 4 13,-1 1-13,-33 48 4,36-44 10,4 1-13,2 3 16,4-5-13,2 4 14,2-1-11,6 1 4,2-6 1,3 2 7,5-1 2,2-1 0,5 6 2,3-3 1,4-2 0,29 26 16,-17-32-12,3-4-2,3-3 4,6-4-7,-1 0 2,5-7 2,3-4 7,2-1-6,1-4 7,1-4 3,1-1 4,-1-3 3,-2-2 1,1-4-11,57-26 34,-57 14-26,0-2-2,-2-4-7,-2-6-3,0-3-12,-2-5 5,-4-5-4,-3-2 8,-3-3 22,-6 1 66,-7 1 23,-7-1-15,-7 8-20,-8 0-12,-22-43 29,-3 41-75,-12 5-12,-6 4-7,-6 3-40,-3 6-66,-8 4-65,0 10-102,-5 5-106,11 7-217,-3 5-218,0 5-689,4 1-1115</inkml:trace>
  <inkml:trace contextRef="#ctx0" brushRef="#br0" timeOffset="78067.9638">2762 12925 357,'0'0'500,"3"-11"-61,-3 11-75,0 0-6,1-13-43,-1 13-45,-1-19 212,1 19-243,-2-15-6,2 15-19,-4-16 15,4 16 1,-6-17-23,6 17-33,-7-15-20,2 9-30,5 6-20,-11-12-32,11 12-19,-16-8-16,16 8-11,-38 6 15,20 4-28,-6 2-13,0 5 10,-5 4-4,1-1-18,3 2 17,5-1-5,-1-3-11,4 0 4,4-3-4,2 0 0,1-1-1,3-2 3,1 0-5,-1 8-11,7-20 17,2 15 3,-2-15-2,10 10 4,-10-10-1,18 1 8,-7-2-37,2-4 46,3-1-36,1-5 40,0 1-38,-1-3 41,-1-1-2,-3 2-8,10-6 65,-13 11-39,-2 0-26,0 0 4,-1 1-22,-6 6 3,0 0-3,11-1 0,-11 1 0,0 0-27,5 14 43,-3-2-31,-4 0 38,4 1-31,-1 3 31,1 18-6,1-17-25,1 0-21,-2 1-44,3-1-52,1-1-58,1 3-31,1-3-67,1 0-39,2-2-82,2 0-122,-2-6-394,4-1-501</inkml:trace>
  <inkml:trace contextRef="#ctx0" brushRef="#br0" timeOffset="78313.9563">2919 13144 747,'0'0'687,"0"0"-111,-4-9-92,4 9-77,0 0-58,0 0-53,0 0-47,-2-9-47,2 9-43,0 0-37,0 0-27,0 0-21,17-10 37,-4 8-73,5 0-2,6-3-4,9-1-57,4 1 58,5-2-56,1 0 53,-1 0-55,1 0 25,-7 2-66,-1 0 10,-2 0-84,-4 1 19,-1 1-40,17-3-262,-26 4 181,-3-1-14,-1 1-32,-4-1-34,-11 3-95,19-6-267,-19 6-193</inkml:trace>
  <inkml:trace contextRef="#ctx0" brushRef="#br0" timeOffset="78799.9581">3668 12720 248,'0'0'532,"5"-11"-108,-5 11 333,0 0-412,4-11-67,-4 11-23,0 0-58,0 0-31,0 0-46,2-10-24,-2 10-38,0 0-4,0 0-29,0 0 6,3 10-19,-3-10 9,0 21-15,-1-9 16,1 7-11,-2 1 14,0 2-5,-1 4 4,1-1 5,-1 3-1,1 2-2,-2 1 13,0 0 1,0-4-15,1-1 4,0-1-11,0-3 3,2-1-9,-3 11 20,4-18-10,0-2-1,0-12 4,5 17-1,-5-17-7,17 8-2,-17-8-1,20 4-5,-7-3-5,-2 1-5,2-1-4,-13-1-7,19 1 9,-19-1-12,21 5 32,-21-5 63,10 4 56,-10-4 24,0 0 12,0 0 4,0 0-32,0 0 3,0 0-29,-8 6-6,8-6-33,-18-4-3,8 1-55,0-2-54,-3 1-140,-11-10-494,14 3 6,3 1-618,2-2-886</inkml:trace>
  <inkml:trace contextRef="#ctx0" brushRef="#br0" timeOffset="80253.9697">4483 12888 130,'0'0'745,"0"0"-205,0 0-146,0 0-68,0 0-85,4 12-58,-4-12-34,1 27 69,0-14-129,0 1-9,3 0 1,-1 2-7,2 0-3,0-2 5,1 2-3,0-2-2,2 0-1,0 0-2,2-2 13,0 0 24,5-2 18,0-2-1,7-4-4,3-1-39,4-6 51,13-4-47,2-6 49,3-3 12,10-8 41,2-5-6,0-2 25,-1 1 9,-5 1 6,-4-1 9,-9 7-41,-5 2-17,-2 3-59,14-11 69,-30 19-107,-3 3-44,0-2-34,-1 1-85,-4 3-107,2 1-49,-11 4-66,18-2-14,-18 2-105,19 6-116,-10-1-128,-3 3-570,1 1-854</inkml:trace>
  <inkml:trace contextRef="#ctx0" brushRef="#br0" timeOffset="81125.5886">2460 14097 447,'0'0'446,"0"0"-58,6-15 291,-6 15-347,1-12-16,-1 12-12,2-14-16,-2 14-33,-2-16-29,2 16-7,-1-15-10,1 15-24,-4-15-35,4 15-28,-5-12-37,5 12-17,-8-7-19,-7 8 18,4 5-49,-3 3-6,-4 5 9,-2 4-11,0 2-4,-1 0 1,3 2-29,1-1 17,1 1-3,4-6-9,2 2-4,1-3 6,3-1 22,3-3-23,1 0-16,2-11 21,2 14 19,-2-14 1,11 6-9,-11-6-7,25-4-7,-10-1-6,5-6 6,3-4 2,-2 1 5,2-6-2,-1 3 7,-2-1-3,-2 0-6,8-5 7,-14 12-5,-3 4-6,-2 2-3,-7 5 2,15-5 0,-15 5 6,10 5 3,-10-5 1,11 15 1,-7-6 5,-1 5-1,2 1-1,-1 0 8,0 1-24,5 17-114,-3-15-8,3-1-58,-3-1-50,2 0-56,1-2-54,2-3-52,1-1-464,-1-3-425</inkml:trace>
  <inkml:trace contextRef="#ctx0" brushRef="#br0" timeOffset="81531.5911">2818 14245 811,'9'-10'701,"-9"10"-123,5-8-93,-5 8-51,7-6-34,-7 6-37,0 0-58,12-12 147,-12 12-289,12-5-41,0 1-15,3-1-29,8 1-5,2 0-24,4 0-1,4-1-44,2 0-35,1 1-55,-1 1-61,3 1-42,-4 0-68,2-1-29,29 0-373,-33 3 300,-1-2-2,-1-1 37,4 2 19,-2-4 67,-3 1 37,1-3 67,-1 1 39,0-2 70,-1-1-1,0-2 22,-1-1 39,-2-1 27,-2-1 35,1 0 44,-3 0-3,-6 2 71,2 1 33,-6 1 25,-1 2-30,-2 0-25,-8 8-28,8-12-16,-8 12-28,0 0-4,-7-6-9,7 6 0,-20 7-2,6 1-16,-23 21 92,17-13-107,0 4-16,3-2-2,1 2-19,5-2-4,2 0-13,0 1-3,5-3-6,4 0 2,3 0-7,3-1-29,8-1-55,2-3-67,5 0-96,30 1-502,-16-8 197,-3-4-495,5-3-629</inkml:trace>
  <inkml:trace contextRef="#ctx0" brushRef="#br0" timeOffset="90133.3298">4474 13929 536,'0'0'514,"0"0"150,9 4-449,-9-4-23,5 8-47,-5-8 4,6 18-34,-1-5 8,0 2-49,0 0 25,2 6 22,-1-1-19,2 1 0,-2 1-12,4-3-2,-1-1 20,15 15 130,-10-18-119,2-3-2,3-3 1,5-4 0,3-2-19,2-5-14,6-3-17,7-5-4,1-5 11,0-3 5,9-7-66,-1-3 47,-4 0-59,-2 1 51,25-19-17,-40 25-53,-6 4 35,-1 0-83,-7 5-10,1 0-124,-5 4-56,0 0-111,-3 2-92,-9 6-68,12-6-367,-12 6-454</inkml:trace>
  <inkml:trace contextRef="#ctx0" brushRef="#br0" timeOffset="90896.3311">2203 15230 28,'11'-11'912,"-11"11"-587,8-8-36,-8 8-24,7-10 9,-7 10-5,5-9-15,-5 9 3,3-8-10,-3 8-17,0 0-16,2-11-32,-2 11-34,0 0-37,-3-10-23,3 10 22,-18 5-73,6 2-11,0 1-9,-3 4-3,-4 5 0,1 1 0,-2 2-2,2 1-3,2 2-20,-1-1 19,3-1-22,4-1 22,1-2-22,4-3 13,0 0-27,3 1 20,2-4-14,2-1 25,2-2-24,4-4 13,3-1-33,0-3-8,2-2 7,2-3 7,3-2-7,2-5-3,-1 0 5,3-4 13,-6 1 6,18-9-13,-20 14 19,-3 1-4,0 1-3,-3 0-3,-8 7 3,14-6 5,-14 6-1,13 1 10,-13-1 2,10 9 0,-5-2 1,0 1 3,0 3 1,1-1 2,6 18-5,-4-14-53,-1-2-42,2 2-37,1 1-27,2-5-49,1 1-14,0-3-51,1 0-16,3-4-76,-1-3-213,1-2-96</inkml:trace>
  <inkml:trace contextRef="#ctx0" brushRef="#br0" timeOffset="91250.8643">3002 15083 630,'11'-7'304,"0"-1"-74,-11 8 36,14-7 16,-14 7-40,0 0-56,10 10-8,-10-10-9,4 19 1,-7-4-8,1 4-23,-2 3-28,0 2-6,-1 1-16,1-1-15,-1 0-10,1 1-7,-1-2-5,3 0-2,-2-1-10,1-4-2,1 0-10,1-3-4,-2 0-3,2-2 4,0-3-1,1-10 6,-3 16 0,3-16 5,-1 16 10,1-16-51,0 0-33,0 0-18,-8-9 8,8 9 10,-6-10 7,6 10 3,-10-8 0,10 8 3,-14-4 2,14 4 0,-18 3 3,6-2 3,0 5 4,-12 9-7,15-8 8,0 1 3,1-1-2,2 1 8,1 1-2,5-9 6,-1 14-6,1-14-29,6 15-58,2-9-46,2-1-98,2-2-56,1 0-107,1-3-305</inkml:trace>
  <inkml:trace contextRef="#ctx0" brushRef="#br0" timeOffset="91459.9895">3373 15434 244,'0'0'894,"9"3"-234,-9-3-134,0 0-127,0 0-83,0 0-58,14 4-44,-14-4-19,13-3-5,-1 2-3,5-2-38,7-2-20,6-4-35,9-2-17,7 2-17,-1-3-3,5 2-11,-2 1-18,-4-2 3,0 3-5,-7 1-35,26-2-109,-36 4 20,-3 3-29,-4 1-75,-2 0-43,-4 1-35,0 0 9,-14 0-84,17 1-58,-17-1-427,14 1-381</inkml:trace>
  <inkml:trace contextRef="#ctx0" brushRef="#br0" timeOffset="91864.9882">4536 15132 696,'0'0'834,"4"-17"-200,-3 2 252,-1 15-562,2-11-64,-2 11-36,3-10-28,-3 10-15,0 0-38,3-13-27,-3 13-26,0 0-22,2-9-32,-2 9-3,0 0-15,0 0-2,0 0-6,12 2 1,-12-2-9,8 12 3,-4-3 5,1 1-7,-1 0 6,1 2-3,1 1 2,1-1 6,-2 3 6,1-2 3,0 1-43,1-2 56,2 1-1,1-4-8,21 14 32,-10-16-23,3-2-13,1-5-25,4 0 33,5-5-38,9-5 49,-1-3-25,0 0 67,-2-6 3,1 0 8,0-2 37,-4 2 46,-3-1 28,-2 2 30,16-10 168,-30 19-248,-2-3 2,-3 4-59,1 1 5,-4 0-46,0 0-13,-1 2-65,0 0-63,-9 5-110,12-8-130,-12 8-141,10-4-91,-10 4-81,0 0-70,7 17-2908</inkml:trace>
  <inkml:trace contextRef="#ctx0" brushRef="#br0" timeOffset="93209.5332">2405 16062 224,'-9'-4'579,"9"4"-357,-9-5-27,9 5-4,-12-5-22,12 5 21,-12-4-18,12 4 2,-13-6-16,13 6-13,-17-4-17,17 4-4,-20-4-2,8 3-3,-1 2-6,-19 5 95,12-1-112,-4 3-9,-3 6-14,-5 2-7,1 5-6,0 0-8,0 3-10,1-1-6,3 0-9,5-3 1,5 1-12,0-1 2,6-3-2,1 0 0,2 12 8,8-18-10,3-2-1,2 0 3,5-2-3,2-2 1,2-5-23,2 0 13,5-3 0,0-3 0,0-4 0,4-1-4,-1-3 7,-1-3-13,-4 5 12,13-15 8,-20 18 18,-3-1 42,3 3-33,-5 2 7,1-2-32,-8 7 9,8-5-15,-8 5 12,0 0-23,7 7 19,-7-7-22,1 13 21,-1-13-26,0 19 10,0-5 2,1-2 0,3 3 2,-1 0-8,0-1-30,2-1-40,1 0-31,3 0-39,0-2-33,2-1-31,0-2-17,3-3-42,-1-2-62,2-2-32,-1-2-394</inkml:trace>
  <inkml:trace contextRef="#ctx0" brushRef="#br0" timeOffset="93577.5375">2572 15434 154,'0'0'407,"-12"-4"-93,12 4-6,-12-5-45,12 5 8,-12-4-14,12 4-2,-13-4-28,13 4-20,-10-5-16,10 5-14,-13-4-8,13 4-16,-9-4 1,0 0 112,9 4-163,0 0-25,-12-2-17,12 2-18,0 0-8,0 0-6,0 0-4,0 0 0,0 0-4,14-4-1,-3 3-9,4-2 2,3 0-2,6 2 3,30-7 10,-26 6-16,1-2-2,0 2-72,-1-2-88,-2 4-91,0-1-80,-3-1-100,-2 2-109,0-1-272,-2-2-338</inkml:trace>
  <inkml:trace contextRef="#ctx0" brushRef="#br0" timeOffset="93938.538">2524 16491 488,'0'0'502,"0"0"-59,-13 0-39,13 0-14,0 0-43,0 0-36,-6-2 199,-4-1-318,10 3-59,0 0-7,0 0-46,6-9-2,-6 9-32,18-9 12,-3 3-31,2-1 15,5-1-28,6-2 16,0 1-23,0 0 16,0 0-61,25-7-197,-29 9 27,1 3-47,-1-2-77,-2 2-82,-2 1-458,3-1-424</inkml:trace>
  <inkml:trace contextRef="#ctx0" brushRef="#br0" timeOffset="94276.5384">3152 16276 383,'6'-6'580,"-6"6"-129,0 0-93,0 0 223,0 0-370,0 0-39,6-6-31,-6 6-28,0 0-19,0 0-19,0 0-11,15 2-12,-15-2-9,0 0-8,18-2-4,-18 2-7,20-3-3,-8-2-6,13-3 17,-12 1-18,-2 1-10,1-3-28,0 0-10,-2-2 4,-1 1-3,0 1 0,-4 1 6,-1-1 8,-4 9 8,4-13 1,-4 13 1,-4-10 0,4 10 12,-21-2 33,10 7-13,-1 0-3,-6 3-6,0 4-1,3 3 11,-4 1 1,3 3-5,1 1-2,4-2-4,2 0-1,1 1-4,5-4 4,2 1 0,2 0-3,12 15-28,-3-16-52,3-1-49,2-1-56,3-3-52,2 0-94,2-3-7,4-2-391,0-4-226</inkml:trace>
  <inkml:trace contextRef="#ctx0" brushRef="#br0" timeOffset="94497.546">3793 16288 524,'0'0'1306,"0"0"-804,0 0-95,4-10-61,-4 10-47,0 0-53,0 0-42,0 0-41,8-5-27,-8 5-26,12-2-17,0 0-22,4-1-21,4 0 3,7-4-11,44-9 21,-30 4-49,0 2 8,2 0 2,-1 0-48,0 1-63,-7 1-89,-1 2-71,-6 1-68,0 1-68,-4 1-58,-4 2-500,0-1-519</inkml:trace>
  <inkml:trace contextRef="#ctx0" brushRef="#br0" timeOffset="94781.5371">4545 16078 116,'0'0'827,"0"0"-188,2-11-136,-2 11-103,0 0-108,0 0-52,4-9-68,-4 9-21,0 0-29,0 0 9,0 0-23,3 12-14,-3-12-16,3 17-2,0-8-10,0 0-6,2 1 9,1-1-3,-1 0 16,3 1 14,0 0-7,20 0 57,-9-6-85,4-3-24,7-3 6,6-2-18,7-6-2,2-2 9,0-1-12,1-4 0,6-5-2,0 0-5,-9 1-4,-2 3-4,-2-2 3,-4 2-9,19-8-76,-34 17-90,-5 3-57,-3 1-33,-12 5-47,15 0-103,-15 0-145,0 0-373,-2 15-497</inkml:trace>
  <inkml:trace contextRef="#ctx0" brushRef="#br0" timeOffset="95549.5371">2264 16948 429,'0'0'445,"7"-14"-60,-7 14-68,4-10-29,-4 10-28,0 0-23,0-16-30,0 16-17,0 0-20,-3-11-21,3 11-24,0 0-27,-6-10-17,6 10-21,0 0-14,-14-1-9,14 1-5,-11 5-6,-10 12 22,9-1-28,-5 3 4,1 2-11,-2 2 3,3-1 0,-1 0-3,3 0-1,-1-1 1,5-1 1,3-3-2,0-2 8,3-3-9,2-1 7,3-1-11,10 4 15,-12-14-8,20 1-8,-4-4-7,1-2-3,2-5 0,3-3-6,1-4-13,-1-1-10,4-6-12,-2 0 30,-5 2 0,-2 3 8,-2 4 13,-4 1 13,10-6-3,-15 13-18,-6 7 3,11-5-5,-11 5 4,0 0 7,13 8 10,-13-8 7,5 20 1,-2-7 5,-2 6-3,3-4-7,-3 5-2,3 1-2,2 0 0,4 21 3,-4-22-57,2-1-46,2-1-35,-1-2-33,1-2-33,1-4-20,1-2-84,1-1-11,0-3-108,0-3-288,-13-1-206</inkml:trace>
  <inkml:trace contextRef="#ctx0" brushRef="#br0" timeOffset="95785.5457">2718 17123 160,'0'0'624,"7"-5"-162,-7 5 164,10-7-394,-10 7-13,11-3-18,-11 3 8,17-4 4,-5 1-17,5 0-10,6-4-24,1 3 8,2-2-53,5 1 4,3-2-45,-2 3 11,-5-1-45,27-2 39,-29 4-54,-1 1-45,-6-1-27,1 2-43,-4 0-35,-2-1-5,-13 2-15,22-1 3,-22 1-17,17-2-32,-17 2-64,15 0-74,-15 0-128,10-2-223</inkml:trace>
  <inkml:trace contextRef="#ctx0" brushRef="#br0" timeOffset="96168.5403">3703 16497 218,'0'0'377,"0"0"-81,-10-4-48,10 4-24,0 0-36,-11-4-16,11 4-41,0 0 66,-14 2-109,14-2-13,0 0 6,-13 5-10,13-5-3,-7 8-6,7-8 7,-9 7-1,9-7 11,-8 8-1,8-8 14,-11 11-3,6-4 7,0 2 6,-6 9 95,4-6-117,2 0 6,0 4-20,0-1 15,0 6 5,1 1-3,-1 1-14,1 1-13,2 1-4,0 2-13,1-1 8,1-1-21,0 1 8,0 0-18,4 22 21,-3-23-16,2-3-15,-1 0 16,0-4-23,1 2 19,-2-3-21,1-1 22,-1 0-23,0-3-7,-1 1-54,-1-1-31,0-3-51,-1 2-43,2-12-33,-8 26-405,3-19 183,5-7-346,-11 6-314</inkml:trace>
  <inkml:trace contextRef="#ctx0" brushRef="#br0" timeOffset="96427.5375">3393 17081 63,'0'0'790,"-7"-5"-223,7 5-76,0 0-81,-10-8-93,10 8-61,0 0-45,0 0-38,0 0-11,1-13-30,-1 13-5,27-10 57,-11 5-129,2-2 6,3 2-35,2-2 8,0 2-80,1 0-79,0-1-76,1 2-71,22-3-506,-24 3-54,-1-1-372</inkml:trace>
  <inkml:trace contextRef="#ctx0" brushRef="#br0" timeOffset="96662.5351">4323 16954 476,'0'0'474,"0"0"-93,10 4-58,-10-4-35,0 0-38,0 0-31,0 0-34,0 0-24,0 0-16,0 0-16,4 7 0,-4-7 13,0 0 5,0 0-3,27-1 116,-16-2-159,4 0-17,3-2-17,4-4-14,0 3-9,1-1-11,5-1-2,1 0-12,-4 1-31,1 0-26,-1 1-33,0 2-30,-2-1-54,1-1-54,23-1-341,-28 5 208,1 0-34,-1-1-395,-1 1-288</inkml:trace>
  <inkml:trace contextRef="#ctx0" brushRef="#br0" timeOffset="96876.5382">5003 16869 130,'0'0'823,"0"0"-218,0 0-140,0 0-107,0 0-80,0 17 302,0-17-430,0 14-21,0-14-17,4 18-19,-4-18-14,6 19-8,-1-12-10,2 3-2,2-1-4,2-2 3,4 0 0,0-2-11,4-2 1,4-2-5,34-7 27,-21-1-45,5-5-4,1-3-2,-1-2 5,0-1-14,-1-2 17,-1-1-9,-4 5 19,-1-1-11,-9 3-21,-5 3-41,1 3-66,-6 1-33,-5 3-32,-10 4-267,11 1 118,-11-1-107,-9 14-509,-2-2-506</inkml:trace>
  <inkml:trace contextRef="#ctx0" brushRef="#br0" timeOffset="97463.5398">2832 17723 559,'0'0'428,"0"0"-68,0 0-54,-7-8-43,7 8-45,0 0-39,0 0-40,-10-4-18,10 4-26,-11 3-1,11-3-5,-15 10 6,3-1-17,1 3 9,-16 19 69,11-12-80,-1 3 0,2-2-13,0 1-12,3-3-14,0-2-4,3 1-7,3-4-5,1 1-4,1-2 0,-1-3-6,5-9-3,0 17-3,0-17 12,14 11 7,-14-11-24,16-3-24,-3-2-14,0-1 17,2-5 0,-1 1 8,1 0-5,-4 1 10,1 0 0,-2 1 2,-1 1-8,-2 2 4,-7 5-6,13-7 5,-13 7 8,11 2 10,-11-2 12,7 12-2,-7-12 8,6 18-3,-3-7-5,1 0-2,0 0-3,3 3-2,0-1 0,2-1-3,1 0-1,-1 0-20,4-2-33,12 6-165,-12-8 50,-1 0-17,2-4-85,-1 0-33,-1-3-504,-12-1-327</inkml:trace>
  <inkml:trace contextRef="#ctx0" brushRef="#br0" timeOffset="97745.5297">3126 17928 775,'0'0'529,"0"0"-107,-9-7-52,9 7-66,0 0-66,0 0-45,-7-7-42,7 7-30,0 0-7,0 0-7,0 0-13,11-2-20,-11 2-6,17-1-17,9-3 25,-9 3-46,1-1-3,0 0-22,3 2-58,-2-3-47,1 3-49,0 0-38,2-3-58,-1 2-69,3-2-34,1 1-399,-2-2-258</inkml:trace>
  <inkml:trace contextRef="#ctx0" brushRef="#br0" timeOffset="98725.5518">3878 17551 101,'4'-10'533,"-4"10"-116,2-14-87,-2 14-48,0-12-37,0 12-28,0 0-31,-1-15-30,1 15-31,0 0-15,-1-11-31,1 11 40,0 0-76,-2-11-10,2 11-4,0 0-11,0 0 5,0 0 3,0 0 14,0 0 14,-1-12 12,1 12 16,0 0 9,0 0 12,0 0 102,0 0-122,0 0 58,0 0-81,0 0-32,0 0 15,-5-7-23,5 7 10,0 0-20,0 0 9,0 0-17,0 0 15,0 0-17,0 0 17,0 0-20,-10 4 16,10-4-7,0 0-14,0 0 16,0 0-12,0 0 20,0 0-23,0 0 20,0 0-31,0 0 29,0 0-22,0 0 25,-9 3-19,9-3 20,0 0-21,0 0 17,0 0-19,0 0 7,0 0 12,0 0-20,0 0 17,0 0-16,0 0 20,0 0-21,0 0 16,0 0-23,0 0 21,0 0-13,0 0 19,0 0-21,0 0 20,0 0-18,0 0 10,0 0 8,0 0-18,0 0 18,0 0-16,0 0 21,0 0-21,0 0 19,0 0-18,0 0 10,0 0-21,0 0 26,0 0-19,0 0 16,0 0-13,0 0 1,-7 5 11,7-5-22,0 0 24,0 0-28,0 0 14,0 0-31,0 0 4,0 0-14,0 0 10,0 0-2,0 0 18,0 0 1,0 0 5,0 0 4,-3 3 12,3-3 1,0 0 14,0 0-6,0 0 13,0 0-16,0 0 11,0 0-13,0 0 8,0 0-12,0 0 11,0 0-13,0 0 10,0 0-10,0 0 10,-1 5 14,1-5-18,0 0 28,0 0-20,0 0 27,0 0-25,0 0 23,0 0-16,0 0 19,0 0-9,0 0-7,-8 7-10,8-7-2,0 0-7,-11 4-1,-1 4-5,4-4-3,0 3 3,-1 1 5,-1 2-5,0 2-20,1 0 25,-2 2-41,2-1 50,1 3-25,1-1 29,0 1-28,4-1 21,-1 0-25,1-3 2,3 12-53,1-13 25,3-2 12,0-1-18,4-3-9,0-1-12,-8-4 2,18 2-3,-6-3-15,-2-3 7,4-1-4,-3-1-4,-1-2 13,3 1 20,-4-1 7,7-4-17,-8 7 55,-8 5 1,10-9-6,-10 9-1,11-5 2,-11 5 2,0 0 20,10 5 20,-10-5 4,7 16 7,-4-3-6,3 1-3,-2 8 4,7 29 42,1 9 2,-4-28-43,-3 2-7,0-1-6,-1-1 1,-2 0 14,0-4 18,-1-2 31,-2 0-17,-1 0 37,-3-3-22,0 0 34,-1-2-38,-2-2 29,-11 16 51,7-22-118,2 0 26,-2-5-26,-2 0 10,3-4-24,-2-2 17,13-2-11,-21-2-50,9-6 20,3-1-44,-1-8 43,3-3-48,3-4 24,1-2-41,3 0 26,7-40-78,0 37 27,2 0 6,0 0-50,4 2-20,-1 3-38,3 0-37,-1 4-43,2 3-44,-1 3-73,0 2-89,-1 2-333,-1 4-332</inkml:trace>
  <inkml:trace contextRef="#ctx0" brushRef="#br0" timeOffset="99144.5376">4699 17779 642,'0'0'514,"0"0"-91,0 0-76,0 0-42,0 0-49,5-9-35,-5 9-11,0 0-24,0 0-20,0 0-37,0 0 54,0 0-24,0 0-60,13 7-13,-13-7 17,7 15-32,-3-6 7,0 2-31,2 1 16,-1 3-30,1-3 25,1 1-32,-1-1 24,2 2-28,1-2 23,2-2-32,18 9 48,-10-14-24,5 0-29,3-6 18,8-3-29,8-4 29,4-5-33,10-8 1,1-3-13,0-5 8,-1 0 3,-1-2 5,-3-3 26,-1 2 14,-4 1 12,24-15 48,-41 27-50,-7 2 7,-2 3-22,-5 3-9,-1 1-11,-4 1-14,-1 3-59,-1-1-79,-2 3-74,-8 4-74,13-5-74,-13 5-89,0 0-96,11 3-377</inkml:trace>
  <inkml:trace contextRef="#ctx0" brushRef="#br0" timeOffset="108621.2004">6478 12615 327,'0'0'247,"0"0"-32,0 0-58,0 0 5,-5-10-45,5 10-3,0 0-38,0 0 22,-4-12-33,4 12 24,0 0-27,0 0 27,-2-12-34,2 12 25,0 0-29,0 0 3,-3-10 12,3 10-2,0 0 2,0 0 92,-2-9-68,2 9-25,0 0 12,0 0-24,0 0 5,0 0-29,0 0 16,0 0-31,-3-10 11,3 10-24,0 0 9,0 0-22,0 0 19,0 0-20,0 0 6,0 0 16,3 14-23,-3-14 20,2 14-18,-1-3 21,2 1-19,-2 2 19,2 3-16,-2 3 19,0 1-27,1 4 9,0 1 8,-2 1 43,1-1-14,4 33-24,-2-26 32,-1-1 1,0 1 32,3-1 2,-4 0-10,2-1-8,-1 3 2,-1-1 11,2-1-18,-2 2 5,1-2-14,-1 1 11,2 2-17,-3-2 0,4 37 36,-4-36-45,2 2-2,-1 2-58,-1-2 63,1 1-56,-1-1 58,0 2-6,1 0-5,2 6-8,-4-7-1,2 6-1,-1 2-2,0-6-4,1 5 9,-1 40-2,0-46-11,0 7-2,-1-2-3,0 1 2,-1-5 0,1 4 2,0-1-50,-2 2 62,-1 1 6,1-2 1,-1 0-6,1 0 7,0 1-11,-1-1 8,-4 41-10,4-43-2,-1 1 4,2 0-10,0-5 8,-1 5-10,2 0 10,-2-2-10,0-2-1,2-1 2,-1 6 1,-2 0 2,1-1 2,0-1-1,2 0 7,-2 2-11,2 0 9,-2-1-11,1 1 10,-1-2-11,-1 1 11,3-1-9,-2 2 11,-1-2-8,1-1 10,-1 0-9,1-5 7,-2 1-5,1 5 10,0 0 15,-5 40 15,5-40-28,-3 2 5,3-1-10,-1 0 1,1 1-2,-1-1 2,-1-1 1,1 3-6,1-3-5,-2 0 4,2 0-6,-2-2 2,0 0-4,2-5 5,-5 48 1,6-46-3,-1 0 6,2 3-3,-1 2 10,0-3-2,1 3-1,0-4-1,0-1-5,-1 0 4,1 0-1,0 2-5,-1-2-1,2 0-1,-2 0-15,-3 33 19,4-34-5,-1-3-2,0 2-3,0-3 4,2 1-1,-1-1 4,-1-1-3,2-3 2,1 1 0,-2 3 2,0 0-3,1-4-13,1 5 21,-2-6-21,-4 37 5,4-34 13,-3 29-12,2-27-3,0-5 21,0 0-20,2 3 22,-4 1-22,2-4 19,-1-1-20,1 0 19,0-1-18,0 2 17,-2-3-17,4 1 16,-7 22-11,5-24-2,0-1 18,0 3-18,0-3 20,-1 1-13,2 0 26,-1-2-24,1 2 27,-1 0-32,1 0 5,-1 0-4,0 1 5,-2-1 10,2 0 0,-4 24 13,3-24-8,1 1-6,1 0-5,-2 1 9,0-2 3,1 2 4,-1-2-4,1-2 1,0 1-3,0 1-6,-2-2-1,1 1 2,1 0-9,-1-3 0,-4 18-5,4-19 14,3 0-3,-1 0 10,-1-2 2,0 2 0,2-2-1,-2 1-2,0-2-3,2 4-3,-3-5 38,2 0-55,3-1 18,-2 7-23,2-19 46</inkml:trace>
  <inkml:trace contextRef="#ctx0" brushRef="#br0" timeOffset="150869.3643">6249 10858 64,'0'0'397,"3"-13"148,-3 13-291,0 0-94,0-14 58,0 14-57,0 0 59,1-14-56,-1 14 34,0 0-79,0 0 27,0-14-79,0 14 29,0 0-70,0 0 38,0 0-65,0-13 26,0 13 6,0 0-53,0 0 50,0 0-54,0 13 53,0-13 0,-1 15-12,-1-5-10,1 1 12,0 1-14,0 2 1,-2 3-2,0 2 4,-1 2-4,0 3-1,0 1 1,-2 5 0,-1-1 5,1 1-3,-3-2-3,3 2 0,1-2-6,-2-5 5,2 1-3,-1 0 4,1-1-7,0 0 7,0-1-43,0-2 58,-4 19-29,5-24-13,0 2 52,0-4-38,2-2 38,-1-1-46,1-1 72,2-9-33,-4 16 68,4-16-46,-4 13 62,4-13-46,-3 10 62,3-10-49,0 0 59,-7 15 38,7-15-134,0 0 37,-6 6-62,6-6 44,0 0-54,0 0 42,-18-1-51,18 1 48,-11-4-55,11 4 53,-18-6-59,9 1 54,-1 2-57,-1-2 52,-15-6-26,10 6-29,2-2 55,-4 1-57,-2 1 54,0-1-59,-3 1 59,-2 0-11,-2-2-8,-1 2 2,-2 1-3,-3-2-1,0 2-1,-1 0-6,0-2 1,-32-2 5,36 6 6,-2-2-7,3 1 1,1 1-19,0-1 19,0 0-3,3 1 4,-1-3 0,2 3-4,1-1 3,1 1 0,1 2 0,2-2 1,-2-1-2,-17 0-6,21 2 7,-1-2 1,2 3-2,-1-1 0,3-1 1,1 1 0,-2 0 0,4 0 0,-3 0 8,14 1-7,-22-1 2,22 1 2,-18-4-2,18 4 0,-24-1 5,24 1-2,-12-1 1,12 1-4,0 0-2,-18 0-1,18 0 5,0 0-5,-12 0 0,12 0 0,0 0 3,-13 0-1,13 0 4,0 0 2,0 0 5,-6-3 21,6 3-6,0 0-3,-13 0-1,13 0 1,0 0-4,0 0 4,0 0 0,0 0-1,0 0-1,0 0 1,-12-1 10,12 1-3,0 0 7,0 0-31,0 0 63,0 0-21,0 0 59,0 0-26,0 0 43,0 0-24,0 0-3,-8-8-41,8 8 10,0 0-40,-3-17 19,3 17-37,-1-21 19,1 6-36,0-2 18,1-20 0,1 17-15,-1 1 18,0 0-34,0-1 36,1 3-30,-1-1 32,2 2-41,-2 0 21,1 1-36,2 1 36,-1 1-29,-1 1 34,-1 2-30,2 0 37,1-8-32,-4 18-10,4-13 28,-4 13-32,2-12 35,-2 12-51,3-9 43,-3 9-37,0 0 38,2-12-38,-2 12 46,0 0-51,6-8 41,-6 8-76,0 0 25,9-12-229,-9 12 47,0 0-18,0 0-62,10-2-30,-10 2-36,0 0-53,13 5-349,-13-5-315</inkml:trace>
  <inkml:trace contextRef="#ctx0" brushRef="#br0" timeOffset="151832.3667">7227 12719 438,'0'0'315,"-7"-5"6,7 5-43,-8-5 21,8 5-26,-9-6-3,9 6-34,-7-6 2,7 6-18,-7-8-1,7 8 0,-6-9-4,0 2 174,6 7-229,0 0-39,-7-7-32,7 7-27,0 0-27,0 0-18,0 0-8,0 0-2,-7 5 0,7-5 0,-4 21-2,1-5 5,-1 5-1,0 2-51,-7 26 25,6-21 39,-1-1-57,-1-2 60,1-1-51,1-2 49,0 1-48,1-5 46,0-1-79,2-2 29,-1-1-61,0-4 60,3-10 9,0 17 5,0-17-48,15 8-68,-4-11 54,4 0-60,2-4 70,3 0 11,0 0 7,-3 2 13,-1 0 2,-2 1-4,-1 1-3,-2 1 6,-11 2 4,19 1 8,-19-1 4,12 5-37,-6 5 46,-6-10 66,-1 16 15,-4-7 1,-2 1-5,-2 1-7,-1-1-11,-1 1-7,-3 0-9,1-1-6,1-1-30,-2 1-59,2-2-76,-1 1-83,2-2-93,-9 0-966,20-7 188</inkml:trace>
  <inkml:trace contextRef="#ctx0" brushRef="#br0" timeOffset="152124.3788">7304 12958 322,'0'0'808,"16"-7"-212,-16 7-131,13-4-149,-13 4 28,17-6-47,-8 4 46,3-3-84,-1-1-1,2 1-83,1 1-5,1-1-84,1-1 28,3 2-62,-2-2 10,5 1-110,-1 0-13,2 0-113,0 1-8,2 1-33,2 0-69,1-3-86,5 3-75,-2-4-462</inkml:trace>
  <inkml:trace contextRef="#ctx0" brushRef="#br0" timeOffset="152338.3696">8257 12630 692,'5'-8'392,"-5"8"-81,4-9-44,-4 9-17,0 0 12,-17-1-39,4 5-15,-4 2-34,-4 3-18,-5 6-38,0-2-6,-1 3-34,-1 3-16,4-2-11,-19 13 21,28-16-46,0-2-5,4-1-2,2 0-2,0-2 1,4-1-2,1 1 1,4-9 2,3 9-2,-3-9-5,13 4-9,-13-4 3,22-4-1,-6-1-1,15-6-3,-17 4 0,1 2-13,-2 0 18,-2 1-6,-2 1-4,-9 3-3,15 0 30,-15 0 34,13 12 17,-10-4 3,0 4-14,-1 0-13,1 3-57,-2 1 51,4 16-86,-1-15-90,1 0-27,3 0-156,2-1-104,1-2-499,4-1-490</inkml:trace>
  <inkml:trace contextRef="#ctx0" brushRef="#br0" timeOffset="159514.9844">8828 12775 54,'0'0'754,"0"0"-221,5-8-111,-5 8-102,0 0-54,4-10-77,-4 10-19,0 0-29,6-14 18,-6 14-8,0 0 3,5-14 115,-5 14-172,0 0-28,0 0-19,7-8-14,-7 8-11,0 0-2,6 9-7,-6-9-3,5 21 4,-3-6 1,1 3 4,-2 1-4,3-1-54,-2 3 57,8 19-10,-4-21-3,0-2 71,0-3-35,3-1 60,2-2-33,2-1 55,5-5-58,5-4-3,7-2-5,13-11-14,14-7 36,5-4-56,2-7 36,2-2-37,66-40 24,-72 35-11,-4 3-41,-8 2 37,-10 8-49,-4 2 43,-3 4-65,-10 3-56,-3 5-146,-5 3-34,-2 3-87,-11 4-109,10 4-628,-10-4-713</inkml:trace>
  <inkml:trace contextRef="#ctx0" brushRef="#br0" timeOffset="167289.9815">7427 13914 52,'-11'-10'630,"11"10"-183,-14-7-106,14 7-76,-19-2-46,19 2-39,-27 1-4,11 4 8,-6 1 13,-2 3-6,-2 1-31,2 4-22,-2 1-35,-20 14 70,26-12-91,0 1-12,5-3 0,0 6-7,3-4 6,1 1-16,4-1-8,1-1-6,3 0 2,3-1-8,3-1-14,3 1-38,2-3-55,6 2-41,20 6-296,-14-13 86,2 0-68,0-5-459,-2-2-398</inkml:trace>
  <inkml:trace contextRef="#ctx0" brushRef="#br0" timeOffset="167505.9771">7469 14166 334,'-13'-1'807,"13"1"-196,0 0-115,0 0-102,0 0-52,0 0-43,0 0-36,-10-3-36,10 3-43,0 0-39,0 0-27,0 0-21,14-4-18,-14 4-20,20-4-11,-3 1-96,3 2 1,3-3-54,2 0-74,3 1-38,38-6-401,-32 5 218,1 0 16,3 0-10,4-3-287,-5 1-184</inkml:trace>
  <inkml:trace contextRef="#ctx0" brushRef="#br0" timeOffset="167752.9793">8324 13963 113,'5'-6'547,"-5"6"-123,3-11-36,-3 11-30,-4-8-14,4 8-21,-13-5-25,13 5-16,-24 1-22,-14 6 168,14 3-255,-2 1-23,-1 2-12,1 3-10,1-1-19,1 2-22,4-2-11,4-2-18,1 1-3,4-3-62,2 1 52,2-2-48,7-10 45,-2 16-47,13-7-10,-11-9 6,24-1-22,-6-2 9,2-5-3,0-1 6,0-2 4,1 2-38,-5-1 93,-1 3-26,-2 1 62,-2 0-50,1 0 34,-3 2-64,-9 4 39,20-6-35,-20 6-24,9 9 52,-9-9-49,5 19 56,-4-3-57,-1 3-49,1 1-97,1 4-69,0 0-102,2 3-95,1 2-107,-1-3-421,1 3-550</inkml:trace>
  <inkml:trace contextRef="#ctx0" brushRef="#br0" timeOffset="172156.1331">8926 13801 109,'0'0'604,"7"-10"-84,-7 10-156,8-14 14,0 4 244,-8 10-345,7-11 42,-7 11-59,6-10 21,-6 10-98,5-9-32,-5 9-22,0 0-36,7-9-21,-7 9-21,0 0-7,11 2 0,-11-2-5,7 11 0,1 7 71,-2-5-57,-1-1 12,0 4 36,-1-1-40,1 0 17,0 0-41,3 1 27,-2-2-35,0 1 24,2-2-32,5 1 26,-2-2-24,5-3 19,1-4-24,31 0 20,-19-7-9,7-3-23,5-5-2,2-1 1,2-6 0,-1 0 1,-1-1 12,1 0 26,-3-1 18,-2 0 6,-2 3 4,-3-1-2,-9 5-6,-3 1-10,12-5 25,-19 9-53,-4 2-8,0-2-20,-2 4-59,-1-1-72,-8 4-69,10-5-92,-10 5-40,0 0-139,0 0-63,0 0-171,-2 12-324,-5-7-644</inkml:trace>
  <inkml:trace contextRef="#ctx0" brushRef="#br0" timeOffset="173122.1398">7328 14829 1103,'0'0'601,"8"-12"-139,-8 12-100,0 0-99,6-9-49,-6 9-52,0 0-43,0 0-13,0 0 10,0 18 20,-2-8-31,-2 5-6,1 1-10,-2 1-7,-2 21 98,3-17-108,0-2-2,0 1-9,2-4-10,-1 3-10,1-3-4,-1 1-2,1-1-3,1-3-10,-2-1 1,2-1-51,-1-1 58,2-10-53,-2 17 60,-1-2 24,3-15-26,0 0 28,-7 8-60,7-8 13,0 0-16,-17-6 2,10 0 2,-2 0-8,-4-2 4,2 4 1,-3-3-7,0 3-4,-2 0 2,0 1 4,-13 3 8,12 4 7,0 0 5,-1 2-42,3 1 48,-1 2-46,2-2 54,1 5-45,3-3 56,1 2-46,0 0 37,4 1-36,2-3 43,1 2-43,2-11 44,5 29-4,0-22-38,4 3 31,1-4-61,5 0-15,-1-1-132,4-1-37,0-2-83,2-1-69,1-1-109,0-1-71,3-2-352,1-4-465</inkml:trace>
  <inkml:trace contextRef="#ctx0" brushRef="#br0" timeOffset="173386.1357">7451 15168 821,'0'0'1345,"0"0"-854,0 0-66,0 0-10,0 0-38,0 0 13,0 0-57,4-10-43,-4 10-60,0 0-39,0 0-44,0 0-23,14-5-29,-14 5-13,21-6-21,13 0-19,-11 2-89,1 1-84,2 1-21,2-4-103,-1 4-68,1-1-34,0 0-65,1 1-1,0-2-17,0 3 33,5-3 11,-1 0-397,-1 1-319</inkml:trace>
  <inkml:trace contextRef="#ctx0" brushRef="#br0" timeOffset="173635.1276">8258 15009 21,'19'-8'396,"-2"-2"-36,-2 3-46,-2-2 47,-1 0-11,5-6 404,-11 9-389,-1-3 18,1 2-29,-6 7-60,3-14 8,-3 14-58,-1-11-33,1 11-42,-8-10-57,8 10 0,-14-4-22,14 4-15,-21 3-17,5 1-13,0 3-26,-2 1 13,-2 3-10,1-1-2,1 2-6,2 2-2,1-2-2,1 0-1,2-1-3,5 0 0,-2 1-1,4-4 1,2 4-3,3-12 2,0 14-30,8-5-11,-8-9 21,18 2-13,-7-3-11,4-2-3,-1-3-1,3-1-1,-1-1 7,2-4 10,-1 4 4,-4-1 11,0 2 17,-2 0 6,-1 1 0,-2 2 1,8-4-8,-16 8-4,12-2 11,-12 2 16,12 5 11,-12-5 1,11 9-5,-6-1-7,1 4-22,1 0 18,0-1-22,0 3 16,4 3-49,0 0-11,0-1-129,21 21-328,-13-22 103,2 0-134,1 0-651,-1-4-793</inkml:trace>
  <inkml:trace contextRef="#ctx0" brushRef="#br0" timeOffset="175204.7523">9130 14920 241,'3'-11'700,"-3"11"-161,2-17-79,-2 17-86,3-13-67,-3 13-66,1-12-32,-1 12-49,0 0-17,3-13-36,-3 13-18,0 0-26,0 0-7,2-9-28,-2 9 13,0 0-14,0 0 29,3 13 12,-1 1 42,-2-14-69,4 21-8,-3-10 3,2 0-4,-1-1 13,2 1 7,0-2 3,3 3 5,1-4 7,5-1 5,2 0-9,4-4-62,4-1 54,6-4-11,48-11 25,-29 2-51,-1-6 0,10-3 3,-2-2 25,-2-2-22,-9 4 68,-3 1-27,-4 2 49,-4 0-23,-8 6 10,-4 0-34,-1 2 3,-5 2-27,-1 0 3,9-4-19,-13 6-81,-10 5-27,14-5-123,-14 5-22,0 0-67,7 5-58,-7-5-134,-5 16-93,-4-5-456,-1 4-646</inkml:trace>
  <inkml:trace contextRef="#ctx0" brushRef="#br0" timeOffset="176395.7506">7254 16005 525,'0'0'445,"0"0"-77,0 0-109,0 0-26,0 0-50,-9 3-2,9-3-41,0 0-1,0 0-35,0 0 8,0 0-22,0 0 21,0 0-14,0 0 16,6 7-27,-6-7 6,0 0-22,17-4 1,-17 4-26,17-6 7,-8 1-22,3-1 7,-2-2-14,-1 0 7,2-1-14,5-15 9,-9 13-10,0-3 3,-3 2 31,-1 0 25,-1 0 20,-2 0 4,-1 2-1,-2 0-6,0 2-15,-5 1-14,8 7-23,-16-8-9,16 8-5,-26 4-5,-9 11 8,13 0-7,2 2-3,0 2-6,0 2 8,3 2-2,3 0-1,3 2 5,0-1 8,5-1 5,4 0-12,-1-4 8,3 1-15,3 0 3,2-1-24,11 19-108,-5-21-12,1-3-52,2 0-70,2-4-64,2-1-79,1-2-68,-1-3-468,2-2-496</inkml:trace>
  <inkml:trace contextRef="#ctx0" brushRef="#br0" timeOffset="176638.7478">7621 16092 338,'9'-5'801,"-9"5"-199,0 0-112,6-3 275,4-2-418,-10 5-3,0 0-67,8-4 8,-8 4-89,0 0-15,13-6-57,-2 2-3,1 0-23,5-1-30,4-2-4,1 2-25,2-1-49,0 2-56,1 0-57,2 1-29,-2 0-66,3 0-35,0 1-74,0 0 5,-1 1-50,1 1-15,-1-1-7,-1 1-403,1 0-321</inkml:trace>
  <inkml:trace contextRef="#ctx0" brushRef="#br0" timeOffset="176929.7489">8523 15918 227,'7'-7'511,"0"2"-60,0-6 326,-7 11-420,5-11-34,-5 11-4,0 0-30,-6-10-27,6 10-15,-11-3-32,11 3-34,-20 3-39,7 0-37,-4 5-51,0 0 26,-2 2-15,1 0-13,-14 14 17,17-12-44,2 1 2,2-1-6,3-2 2,1 1 1,3-1-9,0 0 11,4-10-14,0 14 6,0-14 0,8 8 0,-8-8-9,18 1-15,-6-3-60,22-14 34,-15 4 10,3-3 3,-1 0 6,0-2 6,-5 4 45,-1 2 3,-2 1 16,-3 1-13,1 2 1,-2 0-20,-2 1 7,-7 6-22,13-7 13,-13 7-18,15 11 35,-12-2-46,1 2 25,2 5-8,1 3-122,2 3-69,2 4-107,2-1-115,7 4-127,3-1-624,2-5-765</inkml:trace>
  <inkml:trace contextRef="#ctx0" brushRef="#br0" timeOffset="181608.1752">9554 15688 634,'4'-2'996,"2"-6"-567,-6 8-21,0 0-26,0 0-16,4-9 0,-4 9-46,0 0-39,0 0-37,0 0-36,4-9-27,-4 9-26,0 0-31,0 0-10,0 0-23,0 0 34,0 0-79,8-6-11,-8 6-6,8 6-17,0 0 20,1 1 17,2 3 12,3 2-8,2 1-9,0 1-10,4 2-5,0 1-9,0 0-2,3 1-2,21 16 11,-20-16-17,-1-1-1,1 1-10,-1 0-11,-1-2-47,-2-2-23,-5-1-78,1 0-11,-2-2-84,-1-2-48,-3 0-30,1-2-26,-3-1-31,-8-6-131,5 1-2180</inkml:trace>
  <inkml:trace contextRef="#ctx0" brushRef="#br0" timeOffset="181884.1634">10083 15782 633,'1'-14'813,"-1"1"-108,0-8 400,0 21-650,-6-15-10,6 15-16,-18-8-17,4 6-15,-6 5-27,-3 2 1,-12 3-77,-7 5-9,-2 3-59,-9 5-16,-1-1-62,11 1-5,2-1-58,3-1 12,2 2-21,5-2-17,5-3-31,4 0-41,0 0-39,7-3-38,1 0-55,1-2-53,3 0-14,0-2-8,5-2-27,-3 1 14,8-8-61,-11 12 9,1-6-463,10-6 221,-9 4-142,9-4-545,0 0-824</inkml:trace>
  <inkml:trace contextRef="#ctx0" brushRef="#br0" timeOffset="199920.0502">7316 16741 419,'0'0'177,"-5"-16"10,5 16-27,-4-14 21,4 14-24,-5-17 4,5 17-1,-6-13 13,6 13-20,-6-11-23,6 11-19,-6-9-15,6 9-27,-5-10-12,5 10 20,-13-3-60,13 3 6,-11 10-12,5 0 12,-6 5-11,3 4 15,-1 7 1,-2 1 1,2 3 6,-2 5-5,1 2 1,1 1-7,1-1-1,-1 1 5,-3 28 25,7-35-31,0 1-10,0-3 3,1 1-27,1-5 30,1 0-9,0-3 4,-1 1-8,0-3-28,1-3-21,-1-1 1,1-2-10,0-1-2,-1-4-33,-5 7-233,9-16 76,-13 7-47,13-7-264,-15 0-67</inkml:trace>
  <inkml:trace contextRef="#ctx0" brushRef="#br0" timeOffset="200192.0518">6831 17195 453,'-9'-5'350,"9"5"-36,-11-7-75,11 7-36,-8-8-39,8 8-15,0 0-38,-4-11-6,4 11-31,4-10 4,-4 10-30,26-18 69,9-2-28,-12 10-51,2-2-16,2 3 5,-1 0-13,2 0-13,-4 2-65,3 1-36,-2 1-76,0 1-45,-2 3-62,4-2-264,-2 2-57</inkml:trace>
  <inkml:trace contextRef="#ctx0" brushRef="#br0" timeOffset="200418.0546">7482 17090 537,'0'0'497,"0"0"-127,0 0-76,0 0-64,0 0-34,3 10-34,-3-10-23,0 0-26,0 0-14,24-2 47,-11 0-93,1 1-2,4 0-47,-1-2 35,9-2-12,-1 0-3,1 1-5,1-1-2,1 0-6,-2 0-9,-1 2-27,-1-2-22,-4 3-32,-2-2-8,14 0-151,-19 1 88,-1 0-11,-12 3-47,17-2-45,-17 2-303,12-3-69</inkml:trace>
  <inkml:trace contextRef="#ctx0" brushRef="#br0" timeOffset="201572.0495">8583 16838 259,'0'0'237,"0"0"-56,0 0-10,0 0-34,0 0 3,0 0 74,0 0-133,0 0 12,0 0-22,0 0 24,0 0-16,0 0 4,0 0-5,0 0 7,0 0-14,0 0-2,0 0-5,0 0-1,3-10-14,-3 10 10,0 0 54,0 0-66,0 0-6,0 0 1,-9-5-4,9 5-4,0 0 1,0 0-6,-11-3-3,11 3-5,0 0-3,0 0-2,-10-5-4,10 5-1,0 0-2,0 0 3,-12-4-8,12 4-1,0 0 1,0 0-2,0 0 0,-11 0-3,11 0 2,0 0-1,0 0-1,-14 1 0,14-1 1,-10 4 2,10-4-2,-12 7 3,-3 0 3,8-2 2,-1 0-9,0 3 7,-1 0-3,1 2 5,-1 2-6,-1 0 12,1 0-5,1 3 5,-1 0-7,2-1 5,-1 1-5,3-2 4,-1 3-1,-3 8 4,8-12-8,-2-2 4,3-10-1,2 19 2,-2-19-1,7 15-1,-7-15 4,12 11-5,-3-7 4,2-2-7,-11-2 5,23-1-7,-10 0 2,3-3-6,13-8-51,-15 5 10,-2-2 6,2 0 10,-1-4 1,-2 3 4,1-4-14,-3 3 14,0 0-2,-1-1-17,-1 0 34,-1 2 11,-2 0-10,1 2 10,0-1-7,1-4 3,-6 13-5,5-13-4,-5 13 4,4-7-5,-4 7 10,0 0-12,6-8 9,-6 8-8,0 0 10,0 0-5,8 12 9,-8-12-5,2 15 17,0-3 8,-1 12 43,0-9-37,2 1-9,-2-1 0,2 0-3,0 1-1,1-1-1,1 0-8,3-3-3,-2 2 6,2-2-9,-1 0-55,3 0-43,-1-4-77,2 1-78,9 7-779,-11-12 209</inkml:trace>
  <inkml:trace contextRef="#ctx0" brushRef="#br0" timeOffset="202553.2588">7533 17687 182,'0'0'403,"0"-16"-98,0 16-25,-1-13-69,1 13-11,-4-11-48,4 11-10,-9-14 65,9 14-141,-11-3 2,11 3-23,-13 1 9,4 4-21,-2 3 5,-3 4-5,0 2-6,0 3 0,-2 2-6,1 3-2,0-1-9,2 0-1,3-3-5,-8 14 3,12-18-1,1 0 0,0-3-1,3 0-1,2-11-1,-2 17-5,2-17 2,4 12-7,-4-12-4,10 5-11,-10-5-8,12-2 2,-2-3-6,1 2 3,9-5-31,-10 5 34,-10 3-10,18-3 2,-18 3 6,16 1 3,-16-1 9,17 6 9,-10 2-6,0 1 5,-1 4 4,0 1 10,2 3 11,-3 2 12,-1 3 15,2 22 47,-5-25-33,-1 2 0,0-1 9,-1-1-3,-2 0-7,1-1 11,-2-1 16,-1-1 4,-2 1-3,0-2 3,-2 2 1,0-5 5,-2 0 7,1-2 4,-13 6 72,12-10-112,0-2 1,-1-4-26,12 0 4,-21-4-25,12-2-18,-2-3-10,3-4-1,1-3-4,2 0-9,3-2-6,0 0-9,4-3-21,-1 3-25,9-24-136,-2 22 85,1 1-23,1 0-44,2 2-41,4-3-26,16-14-1383</inkml:trace>
  <inkml:trace contextRef="#ctx0" brushRef="#br0" timeOffset="202867.2582">7800 17878 32,'0'0'715,"11"7"-194,-11-7 227,0 0-417,9 5-27,-9-5-2,0 0-34,0 0-40,0 0-44,11 1-35,-11-1-29,0 0-28,15-1-14,-15 1-14,24-3-20,-9 2 0,2-2-18,22-3-87,-20 4-36,5-1-36,0 1-30,1-3-23,-1 1-27,2 1-11,0 0-29,1-1 26,-1 1-39,1-1-7,-1 1-409,-2-1-189</inkml:trace>
  <inkml:trace contextRef="#ctx0" brushRef="#br0" timeOffset="203169.2602">8801 17691 117,'0'0'425,"8"-5"-95,-8 5-45,0 0-39,0 0-33,6-9-24,-6 9-17,0 0 129,0 0-174,-5-7-19,5 7-18,-11 2-14,11-2-11,-15 7-12,4 0-9,0 1-6,-2 1-8,1 4-4,-2-1-5,2 0-5,0 2 0,0-2-5,-4 12 6,7-16-13,3 3 1,1-2 2,-1 0 0,6-9-4,-5 14 1,5-14 3,-1 12 2,1-12-6,5 6 9,-5-6-12,0 0-22,19-3 11,-10 0 6,11-11-138,-7 4 83,-2 0 35,2 2 34,-4 0 5,2 2-7,-4 0-4,-7 6-5,12-8-1,-12 8 8,0 0 11,14 0-3,-14 0-5,5 12 28,0-4 8,0 20 26,-1-11-29,-1 0-22,2 4 12,1 0-22,2 0-9,1 0-55,1 0-46,5 0-74,0 0-68,1-1-210,2-4-212,2-5-173</inkml:trace>
  <inkml:trace contextRef="#ctx0" brushRef="#br0" timeOffset="203572.2671">10089 16898 74,'0'0'720,"9"-11"-170,-9 11-117,9-12 200,-9 12-424,0 0-42,10-6-33,-10 6-22,13 0-18,-13 0-13,16 6-13,-2-1-22,0 2-2,5 3-9,-1 0-15,7 3 7,-1 1-5,3 0-31,24 13-94,-25-12 1,-1-4 15,-1 1-4,-2-4 2,-2-1 3,-2-2 14,-1-1 18,0-1 0,-2-3 14,-1-4-4,1-1 24,-4-3-11,1-1 27,-3-1 11,1-12 94,-9 10-13,-1 12 15,-2-19 4,-5 11 14,-2 2-4,-1 2-11,-3 3-15,-3 2-13,-5 7-19,-5 4-6,-5 5-12,-2 5-4,0 5-18,-5 9 11,-36 41 2,39-36-95,0 1-61,2-3-40,8-3-69,0-1-63,3 0-77,-1 1-425,5-2-323</inkml:trace>
  <inkml:trace contextRef="#ctx0" brushRef="#br0" timeOffset="203984.2625">10049 17652 6,'16'-5'765,"-16"5"-248,5-3 213,12 2-472,-17 1-55,16 4-44,-7-1-27,0 0-30,2 5-17,2-2-19,-1 4-12,2 2-9,3 0-7,-3 2-7,2 0-9,-2 2-21,0-1-57,12 13-133,-13-14 62,-2-3-31,0 0 25,-2-3-22,2-1 30,0-2-53,-11-5 23,22 0-41,-9-4 60,1-5-17,1-2 72,-1-4-13,2 0 132,-3-4 66,16-15 355,-19 20-124,-1-1 8,-3 4-32,-2 2-6,-4 9-32,-1-16-30,-6 10-10,7 6-24,-22-4-32,1 8-37,-6 6-30,-9 5-23,-3 7-16,-7 7-71,-42 38-220,42-30-49,3 4-109,-1-1-179,3-2-470,2 0-637</inkml:trace>
  <inkml:trace contextRef="#ctx0" brushRef="#br0" timeOffset="257674.9787">4575 9907 2,'0'0'283,"-10"-7"-67,10 7-39,-9-7-33,9 7-20,-9-8-16,9 8-3,-7-11 0,7 11-12,-14-18 89,14 18-58,-9-12 5,9 12-18,-8-12 9,8 12-7,-11-13 18,11 13 2,-8-9-6,8 9-13,-7-9-13,7 9-27,0 0-11,-9-10-14,9 10-12,0 0-8,-6-7-10,6 7-4,0 0-9,0 0 0,-4-9-3,4 9 1,0 0-1,0 0 0,0 0 15,9-6 13,-9 6 8,12-2 1,-12 2 2,19-2-9,9-1 36,-10 2-38,2 0-2,2-2-14,3 3-15,1-1 3,2-2-5,0 1 8,2-1-2,0 0-4,-1 2 0,1 0 0,-1-2 1,1 3 1,1-1-2,30-2 0,-31 2 0,0 0 2,1 0-1,0-1 2,1 2-2,2-3 2,2 1-2,-1 1 4,1-1 0,-1-1 0,-4 2-6,0-2 0,-2 2 1,1-2 0,30 0 0,-34 2-16,2 0 18,0-2 4,-3 2-1,2 0-2,-4 0-1,-2-1-2,1 2 1,0-2-5,1-1 6,0 2 0,2 0 1,1-2-2,-1-1 0,27-3 2,-27 4-3,2-1 3,1 0-3,-2 0-3,3-1 5,-1 3 2,4-4 0,-3 1 1,-1 1-8,-1-1 1,1 3-1,0-2 2,0 0 0,-3 0 1,32-3 0,-28 5 0,4-3 2,1 2 0,3-2 1,-2 0-3,3 3 0,6-5 0,1 2-5,1-2 10,2 2 6,0 0 3,1-1 2,3-1 1,0 2-3,52-6 13,-53 6-17,0-2 2,2 2 9,-2 1 2,-1 0-53,-1 0 61,1-1-63,-2 2 59,3-1-51,-2 1 54,-1 0-3,2 1-12,-2-1 4,1 1-2,-1-1-4,-6 1-7,0 0 5,1 2-1,-3-2 1,3 2-47,-2-3 64,-1 3-58,2-1 62,-3 0-61,0 1 61,-1-2-60,1 1 59,-1 0-57,-1 1 58,38-3-23,-40 3-24,-3 0 52,1 0-57,1-3 59,-2 3-60,-1 0 60,1-1-61,0 1 61,-1-1-62,1 1 56,-1-2-56,2 2 59,0 0-57,-1 0 51,31-1-10,-33 1-40,1 0 52,0-1-53,0 0 56,-1 1-54,-1-2 56,2 1-52,-1 0 51,-1 1-50,1-1 53,-1-1-55,2 2 49,-1-1-53,1-1 55,31 2-24,-31-2-31,3 1 52,2 0-50,-1-2 55,2 2-49,0 0 52,-2-2-54,1 1 46,-1 1-50,-3 0 52,2 0-55,-3-2 58,1 2-60,0 0 54,36-2-26,-34 2-28,2 1 52,-1-3-52,2 3 51,-2-2-51,3 0 55,-1 1-55,-1 0 57,0 0-59,2-1 56,-2 2-55,0-1 54,1 0-53,-3 0 56,29 1-17,-32 0-36,-1-2 59,0 2-53,-1-3 57,0 3-51,-1 0 47,0 0-52,0 0 59,-2-1-69,0 0 57,0-1-40,0 2 5,-4-1 4,1 0 0,24-2-3,-24 3 50,0 0-61,-1-2 52,-1 2-56,0-1 47,-1 1-49,2 0 54,-3-2-40,1 1-20,-2 0 60,2 0-60,-2-1 54,-2 1-55,-1 1 53,16-2-22,-16 2-33,0-2 56,0 2-55,0-1 55,-2 0-56,0 1 56,1 0-53,-14 0 52,24-3-41,-24 3 46,20 0-47,-20 0 1,19 0 0,-19 0 5,29-3 4,-29 3 3,18-1 4,-18 1-8,20-1 0,-20 1 1,23-2 1,-12 1 4,2 0-2,-13 1 1,21 0 0,-8-3 1,-13 3 2,21 0 3,-21 0 8,19-2 5,-19 2 11,16-3 0,-16 3 3,14-1 3,-14 1 6,12-1 0,-12 1 3,0 0-5,14-2-2,-14 2-6,0 0-3,0 0-2,13-1-1,-13 1-5,0 0 13,0 0-26,14-1 3,-14 1 0,0 0 1,0 0-6,0 0 4,0 0-4,0 0 1,0 0-1,0 0-2,0 0 1,0 0-2,12 0-2,-12 0-1,0 0-5,0 0 5,0 0-2,0 0-1,0 0 4,0 0-1,0 0 1,0 0-1,0 0-3,0 0 9,0 0-1,0 0 3,0 0 3,0 0 3,0 0 3,0 0 15,0 0-21,0 0-1,0 0-4,0 0-2,0 0 0,0 0-3,0 0 0,0 0-4,0 0-2,0 0 3,0 0-26,0 0 2,0 0 34,0 0-7,0 0 10,0 0-9,0 0-17,0 0-65,0 0-75,0 0-83,0 0-47,-10 7-196,-2-3-147,-11 1-430,-8 2-674</inkml:trace>
  <inkml:trace contextRef="#ctx0" brushRef="#br0" timeOffset="260153.9819">4698 9743 85,'0'0'346,"0"0"-223,0 0-4,1 12-14,-1-12-24,0 0 10,3 14-12,-3-14 12,1 15-17,-1-15 2,2 17-24,0-7 28,-1 1-15,0 2 24,2 1-9,1 19 74,-3-13-126,3 2 59,-2 4 11,-1 0-3,1 0-9,-1 3-1,-1 0-10,-1 4 6,-1 0-38,1 0 17,-1 1-10,-2 0 10,1-1-24,1-1 17,-3 31-4,3-32-26,0-2 6,1-2 1,-2-1-2,2 0-5,1 1-56,-1-2 60,-1-3-48,2 3 49,0-4-53,0-2 52,0 1-49,0-1 53,2-2-7,-1 19 11,0-19-23,-1 0-2,1-4-1,1-2-2,-1 2-1,0-4 0,-1-9-3,1 21 2,-1-21-3,2 16 4,-2-16-1,1 12-1,-1-12-4,1 14 1,1-4-4,-2-10 5,0 0 2,1 13-4,-1-13 10,0 0 2,1 12 3,-1-12 3,0 0 4,0 0 7,1 11 4,-1-11 5,0 0-1,0 0 0,0 0-4,3 4 36,4 2-29,-7-6-4,0 0 8,0 0-1,18 0-1,-18 0-1,18-2 0,-8-1-58,3 1 53,-1-1-56,5-1 55,-1 1-54,3-2 52,2 0-55,1-1 55,1 0-55,2-1 54,4 0-54,2-1 54,0-1-54,2 3 54,0-3-55,3 1 56,3-1-52,2-1 48,0 2-51,0-3 50,0 4-56,-5-1 56,47-6-25,-42 6-30,1-1 56,-6 4-56,6-4 58,-5 4-57,-2-1 54,3-1-52,-3 2 52,1 0-56,-1-1 57,0 3-57,-1-1 57,1-2-56,0 2 55,34-4-27,-34 2-28,1 3 56,-2-1-57,2 0 58,-1 0-57,0 1 56,-1 0-56,2-1 58,-1 0-54,2 0 55,-2 0-58,1 1 58,-2 0-60,1-2 57,35-4-25,-35 4-32,1-2 59,-2 2-58,0 0 55,2 1-56,-1-2 56,0 2-7,1-3-5,-2 4-7,0-2 6,0 1-5,0-1 0,-1 2-4,0-1-1,25-1 5,-30 1-7,1 0 0,-1 2-1,-1-2 1,1 1-55,-2 0 64,1 1-53,-3 0 58,2-1-53,0 1 64,-1-3-56,0 4 57,2-1-55,-4-1 52,27-2-23,-26 4-32,-2-2 54,-2 2-4,1-2 0,2 1-5,-2 1-2,4-2-2,-1 1-3,-1 0-1,1-1 3,0 1-7,1-1-2,2-1 3,-2 2-3,30-3 11,-25 1-6,-3 0-2,2 2 1,-2-1-2,1 0 0,-1 1-47,-1-2 54,-1 1-54,-1 3 60,-2-2-50,0-1 57,-2 2-52,0 0 50,-1-2-55,20 1 27,-19 0 32,1 1-59,-2-1 60,2 1-54,1 0 56,-2-2-58,3 2 60,-2-2-57,3 1 58,-1-1-56,2 2 56,1-1-56,0 0 61,1 0-63,-1-1 57,1 1-57,1-1 58,-2 0-68,2 1 69,1-1-57,-2 1 55,-1 0-58,1 0 53,0-1-47,-2 1 50,-1-1-51,3 1 54,-3 0-62,2-1 58,23 0-21,-26 0-36,0 0 59,-2 1-61,0 1 60,-1-1-58,1 1 53,-1-1-51,1-1 54,0 2-54,1 0 55,-3-1-58,2 1 59,0-1-59,-2 0 49,22 0-16,-20 2-30,-1 0 57,3-3-58,-3 2 56,2 0-56,0-1 58,1 1-57,-3-1 58,3 1-59,0 0 63,2 1-61,-1-3 55,2 2-53,-4 0 40,30-2-16,-28 2-27,2 0 59,-1-1-61,1 1 60,1 1-60,-2-2 55,3 2-54,-3-2 56,3 2-52,0-1 52,0-1-52,2 2 53,-1-2-56,2 1 55,32-1-26,-27 0-29,1 0 57,-1 2-58,-2-2 56,3 0-54,-3 1 57,-2 0-59,2-1 57,-4 0-54,0 0 56,1 1-55,-2-2 63,1 2-55,-1-2 52,30-1-18,-30 2-42,0-1 52,-1 0-51,-1 3 57,0-2-44,-1-1 40,1 2-58,-1-3 56,-3 3-54,3-2 52,-5 1-53,4 0 59,-5 0-45,1 0 61,18-5 10,-19 5-56,-1-1 57,-1 0-58,0 1 55,-3-1-57,0 2 58,-2-2-56,1 2 61,-3-2-51,1 1 67,0-1-66,-12 3 3,19-3 4,-19 3 4,29-6 18,-29 6-25,18-3-4,-18 3-6,15-3 5,-15 3 1,17-2-9,-17 2 7,15-3-1,-15 3 15,15-2 8,-15 2-3,13-1 0,-13 1-2,16-2-4,-16 2-2,13-3-2,-13 3-1,15-1-4,-15 1 0,15-3 0,-15 3 23,18-2 3,-18 2 0,16 0-4,-16 0-2,22-4 0,-22 4 3,21-1 1,-21 1-20,31-3 48,-31 3-15,17-3 8,-17 3 10,14-2 6,-14 2 3,13-2-10,-13 2 3,13 0-17,-13 0-3,12-2-14,-12 2 0,12-3-11,-12 3 5,11 0-17,2-2 13,-13 2-14,11-3-6,-11 3 8,0 0-9,14-2-6,-14 2 9,0 0 11,11-2-10,-11 2 6,0 0-12,0 0-10,0 0-61,11-4-52,-11 4-186,0 0-605,-8-11 350,-2 8-26,-2-1-56,-3-2-321,0-3-547</inkml:trace>
  <inkml:trace contextRef="#ctx0" brushRef="#br0" timeOffset="260448.9809">11620 9356 359,'0'0'412,"3"-14"-41,-3 14-42,2-13-35,0 0 181,-2 13-295,2-13-35,-2 13-26,1-10 23,-1 10-80,0 0-3,3-12-116,-3 12-76,0 0-22,0 0-14,0 0-30,0 0-49,0 0-376,0 0-137</inkml:trace>
  <inkml:trace contextRef="#ctx0" brushRef="#br0" timeOffset="290814.1309">16853 14129 646,'-13'11'527,"2"-1"-104,2-4-105,2 1-49,0-2-61,7-5-40,-6 10-43,6-10-11,7 6-37,19-3-50,-7-5-123,7-1-114,10-4-78,5-4-446,6-2-239</inkml:trace>
  <inkml:trace contextRef="#ctx0" brushRef="#br0" timeOffset="296130.8117">20825 14754 498,'8'10'532,"-3"1"-113,-1 0-59,-2 0-16,-2-11 14,-3 23-6,-4-13-6,0 1-35,-3 1-59,-1-2-45,-2-1-44,-3 2-32,3-3-29,-1 1-72,-14 7-192,16-10-31,0 1-86,3-3-25,9-4-97,-13 7-559,13-7-545</inkml:trace>
  <inkml:trace contextRef="#ctx0" brushRef="#br0" timeOffset="299939.0185">16820 9482 474,'0'0'361,"-6"-10"-89,6 10-68,0 0-57,0 0-29,5-7-17,-5 7-23,19 4-12,-5 1-12,6 2 33,4 1-8,5 4 26,8 2-25,0 3 25,42 25 57,-32-16-101,-1 1 10,-2 2-28,-7-3 14,-2-1-32,-1 1-4,-2 1-4,-2-3-3,-3-1-7,-3 2-44,-3-6 51,-2-1-48,-1 0 63,-3-3-60,8 10 20,-12-15 34,-2 1-36,-1-3 38,-1-1-47,0 0 50,-7-7-47,10 11 55,-10-11-47,10 9 42,-10-9-90,6 7 4,-6-7-98,0 0-19,8 10-52,-8-10-237,0 0-69,-8 5-32</inkml:trace>
  <inkml:trace contextRef="#ctx0" brushRef="#br0" timeOffset="300315.0168">17441 9941 287,'0'0'471,"0"0"-127,0 0-107,0 0-74,8-5-64,-8 5-62,12 3-51,-12-3-57,17 9-518,-17-9 226</inkml:trace>
  <inkml:trace contextRef="#ctx0" brushRef="#br0" timeOffset="343774.2975">6169 7024 220,'0'0'321,"0"0"-33,7-7-75,-7 7 28,0 0 57,0 0-164,5-10-4,-5 10 8,0 0 6,0 0 52,0 0-81,0-14 38,0 14-74,0 0 42,0 0-58,-3-11 48,3 11-58,0 0 52,-6-9-61,6 9 84,-8-8-48,8 8-61,0 0 48,-11-7-66,11 7 58,-14-5-64,14 5 49,-15 0-54,15 0 55,-19-1-57,19 1 53,-25 1-59,12 2 53,-3-1-56,-19 5 36,17-2 16,0-1-50,-3 4 56,2-3-58,2 1 53,-3 0-53,2 2 55,0 2-58,3-3 54,-2 0-55,1 2 63,-2 2-53,2-1 58,-2 4-59,-19 14 38,17-13 20,1 4-15,1-3 1,1 4-4,0-3-8,1 4-3,1 0 4,-2 0-7,3 0 1,-1 1-2,2 1-5,0 0 1,1 0-51,2-3 59,-9 23-30,10-22-17,0 1 54,2-1-52,0-2 57,1 3-52,0-1 53,-1 2-52,4-1 4,-1 0 55,0 0-58,0 0 58,2 2-60,-1-3 56,2 1-57,-4 24 42,5-22 14,-1 1-58,1-2 60,1 2-60,1-1 59,1 1-61,1-1 60,1-1-56,-1 0 56,2 1-58,0 0 59,3-2-60,-1-1 61,-1 1-58,2-1 60,1-1-60,-1 0 58,2-1-57,0 0 55,-1-1-55,2 0 56,-2-3-58,1 2 60,1-1-56,0 0 61,-1-1-53,3-1 6,-1 0-3,0 0 9,15 11 6,-12-15 6,-1 0 4,0 1 5,0-4 8,0 0 7,2 0-19,-1-1 33,3-1-22,0-3 25,0 1-23,3-2 25,0-1 0,0-1-8,3 1-5,26-5 32,-26 2-39,-2-1 0,2-1 0,1 1 3,-3-2-2,1 1 7,-1-4 1,5-1 3,-1 0 2,1-2 2,-2 0-2,1-2-12,3-6 8,-1 3-6,29-26 26,-31 20-47,-2 0 13,1 0 2,-6 2 15,0-1 0,-3 1 4,0-1-8,-3-2-16,3 1 12,-5 0 0,1 0-9,-2-3-4,0 2-14,-3 2 19,6-24 2,-7 20-30,-2 4 22,1-2-2,-2 2-4,-2-3-1,1 1-3,-1 0-4,0-2-1,-1 1 1,0 1-2,-1-2 10,1 1-19,-2-1 22,1 1-22,-1-27 8,1 27 6,-1-1-19,1-1 23,-3 1-23,2 0 0,-2 2 3,1-3 1,-2 1-2,1 3 3,0-4-2,-1 3 2,3-3 4,-2 3-2,0-2 2,-2-20 0,3 21-2,-1 3 3,1 0 17,-2 1-23,0 2 13,2 1-8,-1 1 28,-1-1-21,1 0 13,-1 2-20,-1-2 19,0 3-19,-3-4 19,2 2-23,-12-14 16,5 16-1,1 1-24,-5 0 19,-2 1-22,-5 2 22,-2 0-22,-3 2 26,-2 1-28,0 1 32,-1 3-27,3 0 14,1 3-10,0 0 13,4 1-48,-20 2-183,22 1 29,1 2-135,0 0-33,1 4-170,1 0-681,3 2-825</inkml:trace>
  <inkml:trace contextRef="#ctx0" brushRef="#br0" timeOffset="345741.1379">11098 11930 712,'0'0'229,"0"0"-43,1-12-40,-1 12-35,0 0-21,0 0-22,0 0-11,0 0-10,0 0-11,0 0-15,0 0 18,0 0 1,0 0-14,-5 12 9,2 12 35,3-8-72,-1 2 71,1 4-49,0 3 59,-1 9-62,0 2 16,1 2-7,-2 9 63,1 2-80,1 3 61,-1 1-11,-1 3 8,1 2 22,1 10 13,-2 68 46,2-68-109,-2 0 42,2-9-63,4 11 44,-4 0-11,3-2-8,-2 0-2,0 0-9,3-1-63,0-2 58,1 1-49,0-1 8,0 3 43,1 0-39,0 0 42,1 0-7,-2 1-5,0-1-7,0 0-3,-1-1-2,0 0 3,-2-1-58,3 2 59,-3-2-52,-1 2 62,0-1-6,0 2 2,-1-1-10,0 1 0,2 66 0,-1-67-2,4 0-1,-2-1-54,0-1 57,4 0-6,0-4-4,0 2 9,0 0-18,0 0 16,1-4-18,1 2 18,-2-11-16,0 1 13,2-2-19,10 59-8,-5-52 12,-5-7 2,4 5 17,-2-8-20,0-1 22,3-1-23,-2 0 25,-1-3-23,1 2 25,1-3-15,-3 0 18,0 0-21,-1-2 25,3 0-19,7 35 24,-9-38 1,-1-4-15,0-1 14,-1 1-16,2-1 15,-2-1-25,1-2 15,-1 0-20,-1 0 28,-1-4-21,1-2 24,-1-2-21,0 2 26,0 0-16,4 28 151,-4-21-34,1 0-36,-1 1-11,-1 1-20,1 0-4,-2-2-23,0 2 4,0-6-18,0 5 8,1-4-20,-1 0 9,-1-1-11,-1 1 4,2-2-9,2 27 4,-3-27 1,-1 0-8,1 0 6,1 0-1,-2-1 3,-2 0-11,2-1 9,0 3-11,-1-6 12,-1 1 2,2 1-6,-2 2 1,2 0-6,-2 3 2,2 23-9,-1-22-1,-1 1-5,0-2-3,1 2 0,-1-1 6,0 2-2,0-1-1,0-1-1,1 2 5,1 0 2,-1-1 3,1 0 2,-2 1-1,4-2 4,0 31-12,0-27 23,1-2 23,-3 3-5,1-3 0,-1 0-10,2 0 3,1 2 5,-1 1-14,-1-2 40,1 2 7,0 0 3,0 0-2,1 0 10,-1-1 4,4 17 86,-5-22-79,1-3 11,0 3-8,0-4 2,3 22 86,-4-25-91,1-2-7,-2 2-4,1-5-11,-1 1-5,0-1-9,0-4-8,3 2-5,-5-12-8,3 27 27,-3-27-27,1 15-7,-1-15-17,3 14 36,-3-14-43,0 0 31,2 12-45,-2-12 3,0 0-75,0 0-44,0 0-62,0 0-139,0 0-111,0 0-198,-14 2-2722</inkml:trace>
  <inkml:trace contextRef="#ctx0" brushRef="#br0" timeOffset="347961.9736">1931 12187 234,'-13'-3'284,"13"3"-59,-23-9 106,23 9-211,-11-7-27,11 7-20,-11-6-15,11 6-9,-9-4-9,9 4-3,-8-5-7,8 5 1,0 0 11,-9-5-10,9 5-5,0 0-13,-8-5-4,8 5 5,0 0-13,0 0-2,11-5 2,-11 5-1,19 0-1,-5 0 2,3 0 0,6 1-1,5-1 2,5 1 3,7-1 0,10 0 1,5-1 11,7 1 14,97-11 5,-68 4-36,7 0 25,25-3-29,4 0 33,2 1-32,6-3 28,6 2-29,4-2 27,3 1-27,4 1 26,3-1-27,6 2 37,4 0-29,-2 1 27,166-4-26,-165 9 27,-2-2-33,-2 2 31,-5-1-20,0 0 13,-3 1 28,-1-4-2,-1 2 42,-2-2 22,-3 0-3,-3-2-10,1 0-8,1-2 14,-1-1 23,-1-1 2,-3 0-16,0-1-13,-2 0-15,-3 1 37,-1 0-18,-5 1-16,-6 0-65,-20 2 46,-1 0-64,-4 1 47,-1 0-57,2 1 49,-6 0-57,-1-1 55,84-6-13,-96 6-49,-4 2 35,-6 0-69,-14 1 8,-5 1-108,-14 1-18,-2-1-125,-10 2-96,-10-2-519,-5 0-480</inkml:trace>
  <inkml:trace contextRef="#ctx0" brushRef="#br0" timeOffset="348729.9739">1999 11405 308,'0'0'298,"-3"-17"-24,3 17-29,-7-19 0,1 12-49,-2-1-32,-2 1-33,-4 2-25,-18-1 42,13 9-105,-3 1 28,-8 5-10,1 3-9,-7 4-5,3 4 2,-3 5-25,3 1 16,3 1-12,1 0-10,5 1-4,2 0 8,6-3-20,3-2 17,1 14 6,9-23-21,6-1 14,0-3-8,5 0 13,5-4-12,2-2 4,6-6 2,4-2-5,6-6-2,7-4-25,0-3 24,-1-2-17,1 0 19,-4-2-25,25-13 11,-35 21 12,-3 3-25,-5 1 15,-1 4-26,-2 4 23,1 2-20,-2 4 31,1 6-20,-2 5 31,1 8 1,-1 3-5,3 8 7,0 1-12,3 1-5,24 34 24,-13-37-20,9 4-63,5-9-124,6 1-128,4-6-405,6-6-216</inkml:trace>
  <inkml:trace contextRef="#ctx0" brushRef="#br0" timeOffset="350187.5268">15069 10011 176,'0'0'522,"5"-11"-212,-5 11-5,5-6 62,-5 6-269,0 0-14,5 13-11,-5-13-10,-1 25 58,-2-3-81,-2 3 52,-2 7 2,-3 6-13,-1-1-2,0 4-11,0-3-6,0 1 6,2-3-5,-7 25 23,9-32-69,1-5 47,0 0-60,3-4 47,0-2-56,-1-3 50,2 0-53,0-3 56,1-2-42,1-10 46,0 15-57,0-15 51,9 6-62,-9-6 43,23-6-92,-4 0 55,2-4-91,2 1 54,4 0-40,-6 0 67,3 4 3,-2-1 0,-2 3 3,-2 2 17,-1 2-5,-1 2-49,0 0 70,-3 4-46,-1-2 66,2 9 33,-9-7-19,-5-7 83,2 14-32,-2-14 49,-13 13-68,2-8 35,-5-3-72,-5 2 34,-4-1-53,-2-2 43,-2-4-64,0 1 39,-3-3-123,7-2-74,-24-15-1191,36 7-281</inkml:trace>
  <inkml:trace contextRef="#ctx0" brushRef="#br0" timeOffset="350999.3346">12629 11628 294,'-12'-10'325,"2"0"-55,3 0-51,-1 1-45,3 2-41,5 7-30,-5-15-23,5 15-17,7-16-10,-2 8-13,24-10 18,-10 7-36,7-1 30,3 2-47,2-2 35,10 3-36,-1-1 61,5 2-65,3-2 82,5 3-77,4-2 59,14-1-70,-1 0 56,9 2-41,2-1 36,96-5-25,-78 7-46,2 2 63,4 0-68,24-2 71,4-1-71,4 1 68,4 0-64,5-1 69,3 0-64,5-1 79,5 2-68,5 2 78,3-2-7,3 1-64,176-5 108,-169 7-63,2 1-63,0-1 61,4 1-64,-1 1 64,-1-2-74,-2 1 67,0 0-66,-1-2 64,2 2-60,-3-3 58,-1 0-33,-1 0 65,-2-2 10,166-9-4,-178 10 7,-6-4-51,-2 1 48,-5-3-3,-3 4-1,-9-4-37,-3 2 69,-9-2-55,-4 1 80,-23 0-45,-4 1 52,-3-2-40,-3 0 58,-7 1-66,-3 1 69,-7 0-76,-14 2 43,-3 0-71,-8 1-10,-2 1-9,-10 2-4,-6 0-30,-3 2-64,-5 0-29,-2-1-128,-3 2 3,-14 2-120,18 0-77,-18 0-526</inkml:trace>
  <inkml:trace contextRef="#ctx0" brushRef="#br0" timeOffset="354608.5287">12589 12239 363,'-2'-9'388,"2"9"0,-5-16-130,5 16 26,-4-13-73,4 13 57,-1-16-48,1 16 54,-4-14-75,4 1 198,0 13-212,-4-11-99,4 11 29,0 0-79,0 0 38,0 0-64,0 0 48,0 0-58,4 13 47,-2 4-53,0 4 51,-1 6-57,0 6 53,-1 2-58,3 40 33,-3-36 19,0-3-8,-3 1-2,2-2-58,0-3 59,1-3-55,0-4 57,0-1-53,0-3 57,0-4-56,0 0 62,0-3-47,0-3 65,1 0-32,6 2 52,-7-13-21,11 0-61,-2-4 51,4-4-62,0 2 53,2-3-60,0 1 52,-1 2-58,1 1 50,-2-2-55,-1 3 53,-1 3-54,-11 1 55,18-3-57,-7 6 27,-11-3 34,5 7-52,-5-7 53,0 0-47,-3 14 55,-3-9-52,-1 1 54,-1 0-56,-2 1 69,-3 1-72,1-3 58,1 1-57,0 0 48,1-1-72,-7 0-178,17-5 9,-16 1-108,16-1-104,-9-5-108,9 5-252,-4-12-312</inkml:trace>
  <inkml:trace contextRef="#ctx0" brushRef="#br0" timeOffset="354981.5252">12912 12530 495,'14'-5'518,"-3"1"-108,3 1-46,1 0-12,2-1-27,20-3 174,-14 2-267,-1 0-87,3 1 26,-2 1-83,4-1 33,-2 0-73,2 2 42,-1 0-71,3-1 19,-2 1-109,2 1-7,-1 0-115,1 0-6,0-2-78,34-1-274,-27-1 270,-3 1 8,2-1 2,-2-3 48,-1-1 44,1-3 32,3 1 26,-2-3 22,-1-2-29,-1 0 79,-1-2 102,-6 1 69,0 2 31,-5-2 14,10-7 208,-20 13-175,-1 1-94,-4 2 47,-5 8-83,2-10 77,-2 10-44,-13-2 84,2 4-68,-5 5 30,-3 3-57,-2 2 44,-2 4-76,2 0 37,4 3-68,-10 12 56,18-13-29,1-1-10,4-1-7,2 1-9,4-2 0,2 0-8,2-1-12,3 1-78,4-1-41,1-2-60,5-1-54,0-1-107,3-3 8,-2 1-437</inkml:trace>
  <inkml:trace contextRef="#ctx0" brushRef="#br0" timeOffset="355529.6132">12692 13291 348,'0'0'465,"4"-15"-21,-4 15-188,5-10 1,-5 10-93,7-6 105,-7 6-130,0 0 8,7 11-20,-3 1 0,-1 2 7,1 1-7,2 7-2,-2 3-14,0 2-16,0 3-67,0 2 58,-1 0-53,-1 0 53,0-1-57,2 28 93,-1-35-38,-1 1-65,-2-1 50,3-6-72,-1 0 59,-2-3-56,2-1 53,0-2-32,-2-12 68,0 20-52,0-20 35,-2 10-64,2-10 46,0 0-63,-14-5-75,8-1-5,-1-6 43,-2 0-44,0 0 66,-2-2-47,-1 1 64,1 2-51,1 1 63,-3 1-4,3 3-2,1 1 0,-3 1 6,12 4-51,-21 2 68,11 2-51,-1 2 66,2 1-59,-1 0 59,4 3-51,2-1 55,1-1-51,3-8 57,0 20-62,1-10 57,5-1-60,0-2 55,6 2-56,-1-3 24,5-1-111,18 1-231,-17-6 98,4-1-85,1-2-41,0 0 12,1-2-337,0-4-199</inkml:trace>
  <inkml:trace contextRef="#ctx0" brushRef="#br0" timeOffset="355925.1647">13065 13643 54,'14'-4'700,"-14"4"-187,11-3-111,-11 3-40,14-5-11,-14 5-12,19-5-66,-9 4 45,12-5 149,-8 3-306,1 1 4,3 0-74,-2-1 32,4 1-78,1 0 41,-2-1-99,2 3-12,2-4-95,-3 3-29,4-1-91,3 0 46,-2-2-49,4-1-13,34-8-381,-31 4 344,-1-2 28,5-6 50,-3 1 40,-1-4 31,2 1 31,-4-5 24,-1 1 4,-1-1 3,1-2-50,-2 2-174,-2-2 233</inkml:trace>
  <inkml:trace contextRef="#ctx0" brushRef="#br0" timeOffset="356004.1543">13991 13215 845,'9'-10'422,"1"1"-133,-4 2-3,1-1-115,-7 8 19,9-5-90,-9 5 46,0 0 29,9 9 2,-9-9-25,2 20-25,-2-6-19,0 4 33,0 0-20,0 1-25,0 0-26,-2 0-7,4 2 18,-2 0 17,0-3-71,2 1 48,0-1-64,-1-1 50,-1-2-56,2-2 47,0-1-57,-2-2 53,2 8-8,-2-18-49,2 14 51,-2-14-78,0 0-12,-6 8-85,6-8-51,-14-5 14,5 2 33,-2 0 44,-5-1 45,-1 2 27,-4 1 23,2 2 17,-2 1 30,-27 12 59,23-4-66,4-1-8,0 1-58,3 2 59,3 0-54,1 0 57,5 0-56,2 0 56,3 0-60,2 1 43,6-3-73,1 4 9,3-4-146,4 2-56,12 12-965,-12-17-88</inkml:trace>
  <inkml:trace contextRef="#ctx0" brushRef="#br0" timeOffset="356594.143">12659 14326 86,'0'0'511,"4"-15"-91,-4 15-54,4-17-42,-2 7-2,-2 10-6,6-15-26,-6 15-24,6-12-45,-6 12-48,3-11-36,-3 11-26,0 0 0,0 0 2,19 14 108,-14-4-183,0 4 63,-1 1-62,0 2 44,1 4-65,-1 0 45,-1 1-57,2 0 46,-3 1-58,0-5 48,0 2-49,0-3 40,1 0-48,-1-2 50,2 12-11,0-16-43,-3-2 61,3 0-58,-4-9 54,12 13-58,-4-10 51,-8-3-53,19 7 45,-10-4-55,-9-3 52,20 5-58,-20-5 49,18 5-54,-18-5 53,20 9-46,-20-9 1,9 6 52,-9-6-46,6 9 65,-6-9-42,0 0 55,-2 14-58,2-14 50,-9 10-42,9-10 43,-15 10-55,5-8 45,0 1-105,10-3-25,-32-1-403,23-3 77,0-1-127,4-2-366,-1-4-485</inkml:trace>
  <inkml:trace contextRef="#ctx0" brushRef="#br0" timeOffset="356967.1373">13075 14468 185,'15'0'667,"-15"0"-165,23 0-75,-23 0-25,22 0-35,0 2 274,-10-4-397,-12 2 15,25 0-84,-10 0 22,3 0-77,0-2 18,2 1-80,1 0 33,6-2-110,-3 1 27,3 0-99,2 2-7,-4-3-119,4 1 5,26-1-401,-24-2 243,0 2-58,3-1 47,-3-3-266,-1-1-157</inkml:trace>
  <inkml:trace contextRef="#ctx0" brushRef="#br0" timeOffset="357341.149">14032 14262 495,'0'0'535,"9"-7"-116,-9 7-54,0 0-60,9-6-44,-9 6-71,0 0-27,11-4 51,-11 4-148,0 0 6,4 8-22,-4-8 8,6 9-14,-6-9 7,4 10 12,-4-10 2,6 12-1,-6-12-3,5 12-4,-5-12-5,8 8 1,-8-8 0,8 8 3,-8-8-4,11 4 0,-11-4-8,13 2-5,-13-2-4,16-6 5,-7 1-24,2-3-6,-4-4-13,0 2-9,-1-3-6,-2-1-4,-3 2-2,-1 12 3,-5-34-12,0 25 32,-3 1 9,-2 4 6,-1 1 5,-2 3 7,-3 4 14,-6 3 7,-2 6 7,1 2-4,2 1-19,4-2 3,1 1-68,5 3 56,1-1-48,-5 24 37,11-22 24,2 1-49,1-1 20,4-2-138,-1 0 50,4 0-30,3-1-127,3-2-146,1 1-147,1-2-350,-3-5-442</inkml:trace>
  <inkml:trace contextRef="#ctx0" brushRef="#br0" timeOffset="357672.1379">12773 15046 344,'0'0'536,"0"0"-105,1-13-130,-1 13-39,0 0-54,0 0 16,2 12-28,-2 13 187,0-6-239,-2 3-17,2 3 5,0 0-6,0 4-14,2-3-19,-2 3-7,2-2-24,-2 0 0,2-1-17,-2-2-3,2-2-12,0-3 2,0-2-6,1 13 18,1-18-21,1-3-11,0-1 6,1-2-22,-6-6-15,19 5-21,-10-2 15,4-2-2,1 0 12,-1 0-6,0 3 8,1-1-10,0 1 17,-1 2-10,7 6 28,-13-6 26,-1 2 0,-2-1 16,-4-7 11,5 17 7,-5-17 2,-4 15-8,4-15-10,-9 14-11,4-6-7,-4-4-9,0 3-4,0-1-10,-1-2-24,-9 3-200,19-7-13,-20 1-116,20-1-50,-15-5-67,15 5-455,-10-10-477</inkml:trace>
  <inkml:trace contextRef="#ctx0" brushRef="#br0" timeOffset="357734.1441">13004 15495 106,'17'-7'699,"3"0"-133,-2-1-49,2 1-51,1-1-64,0-1-26,2 1-22,0 0-93,4-2 5,24-6 84,-28 9-257,-1 2 25,5-2-63,-5 5 27,-1-1-95,-1-1-18,-2 3-122,2-1-8,1 2-84,0-1-43,0-1-83,0 0-28,4-3-59,0 2-361</inkml:trace>
  <inkml:trace contextRef="#ctx0" brushRef="#br0" timeOffset="358127.1407">13956 14996 191,'0'0'559,"0"0"-77,0 0-95,0 0-40,-5 21-19,0-7 35,3 6-29,-3 4-51,-1 5-52,3 3-39,-5 32 71,6-28-162,-1-1-26,1 2-9,1 0-20,-3 1-5,4-1-17,-2-4-42,0 1-42,0-8-68,0 0-27,-1-3-32,-1-1-26,0-4-51,-2-2-55,0-4-51,-3 0-102,0-5-200,-1-4-182</inkml:trace>
  <inkml:trace contextRef="#ctx0" brushRef="#br0" timeOffset="358196.1475">13742 15654 496,'0'0'569,"-12"-7"-87,12 7-42,-6-10-76,6-2 208,0 12-342,11-12-51,2 3-26,0 1-46,6-1-7,2 1-27,-2-2-30,10 0-4,1 2-42,1 0-89,0 1-49,1 1-105,-5 4-49,2 0-74,15 5-799,-23-2 236</inkml:trace>
  <inkml:trace contextRef="#ctx0" brushRef="#br0" timeOffset="358549.1489">12955 16405 2,'-2'-11'417,"2"11"-114,-2-24-50,2 12-12,0-1-8,0-2-1,0 2 18,0 0 25,0 0 11,0 13-23,0-21-19,0 21-60,0-16-26,0 16-43,0 0 29,2-5 152,-2 5-171,7 10-14,-5 2 1,0 3-28,1 2-13,-2 2-22,2 3-3,-3-1-15,2-1-3,-2 2-8,2 1 0,-2 0-5,5-3-2,-2-2-2,3 16 8,-1-18-13,3-2-9,4 1-30,-3-4-28,7 1-24,-1-2 3,1-1 3,2 1 14,-4-3-1,1 0 26,-1 1-3,-3-1 17,0 0-6,-2 1 24,4 6 46,-8-7 10,-5-7 15,0 15 10,0-15-2,-9 14 5,3-6-7,1-2-9,-6 0-14,0-2-9,1 1-7,-1-2-7,2 1-14,-5-1-60,14-3-52,-33-3-400,24-1 72,2-1-142,-2-4-372,5 1-525</inkml:trace>
  <inkml:trace contextRef="#ctx0" brushRef="#br0" timeOffset="358922.1405">13259 16574 349,'19'-6'855,"0"-2"-184,1 0-103,-2-2-151,4 4-6,-3-5-69,3 4-27,3-3-71,27-9 130,-25 9-236,-2 3-36,1-3-9,3 3-44,-4 1-36,2 0-74,0 1-81,0 0-79,0 3-51,0 1-58,-2 0-55,1 0-41,1 1-119,0-2-264</inkml:trace>
  <inkml:trace contextRef="#ctx0" brushRef="#br0" timeOffset="359301.1429">14310 16226 509,'0'0'598,"-17"1"-107,5 3-66,-1 2-67,2 1-68,-3 3-39,0-1-33,-10 11 101,13-10-199,1 1-17,3 1-24,1-1-15,2-2-15,1 1-10,3-10-12,0 17-7,0-17-3,5 17-12,3-7 0,-3-2-5,5 1-2,1 0 4,4 4-3,-3 1 1,3 1-1,3 6 2,0 0-8,0 7 8,2 0-9,-4 4 16,2 2-7,-5 0 25,2 2-6,-7-4 31,-1-1 14,-3-1 29,-4-3 17,0 27 123,-3-29-123,-3-1 13,0-2-20,-3-1 25,-3-4-23,1 2 18,-5-2-24,3-5 6,-4 1-34,3-5 34,1-2-20,-1-1 21,3-1-35,-1-5 13,-8-12 3,12-1-87,2-6-1,2-11-15,4-5 0,2-10-11,6-3 3,5-9-16,2 0 26,3 0 4,2 3 0,4 5 6,0 3 1,-4 7 9,5 4 12,24-29 29,-24 37-29,-3 3-3,-4 7 2,-3 2-15,-1 2 8,-2 1-20,-1 1-60,-2 4-82,0 0-106,-2 0-140,-1 1-159,-6 7-133,9-10-562,-9 10-859</inkml:trace>
  <inkml:trace contextRef="#ctx0" brushRef="#br0" timeOffset="360578.384">14506 13012 671,'0'0'709,"9"-7"-120,-9 7-178,14-14-52,1 1-123,8-4 2,10-5-84,10-12 2,6 1-30,4-5-27,4-2-16,-3 1-68,1-2 35,-2 2-77,-5 3 33,-4 1-104,-10 7 6,0 2-115,-7 4-10,-4 4-92,-3 2-45,-7 2-2,2 3-356,-3 2-217</inkml:trace>
  <inkml:trace contextRef="#ctx0" brushRef="#br0" timeOffset="360974.3919">14812 13395 4,'0'0'765,"0"0"-211,13-3-128,-13 3-86,15-8-70,-3-1-58,3-3-37,24-19 78,-10 8-163,3 1-17,1 0-55,-1-1 42,3 3-58,-2 0 20,0 2-98,-6 4-27,0 3-116,-4 2-20,-1 2-55,-5 3-108,-1 0-203,-4 2-120</inkml:trace>
  <inkml:trace contextRef="#ctx0" brushRef="#br0" timeOffset="361078.3834">14940 13784 1010,'0'0'368,"0"0"-133,18-7 21,-6 2-84,5-5 40,2-2-83,2-3 55,2-2-74,7-2 28,0-2-35,-1 1-62,1 3 36,-8 1-34,3 3-69,12-6-292,-21 13 62,-5 2-53,-11 4-379,17 0-192</inkml:trace>
  <inkml:trace contextRef="#ctx0" brushRef="#br0" timeOffset="361452.3743">14845 14393 636,'-8'16'597,"1"-3"-76,2-1-137,0-3-14,5-9-116,-6 14 35,6-14-57,0 0 47,0 0-78,7 6 37,2-12-91,2-1 27,6-4-78,6-3 28,34-22 27,-24 16-125,2-1 40,1 1-60,-1 3 36,-2 2-104,-6 3-11,-2 0-121,-4 4-17,-3 2-65,-2 3-43,-2 2-18,-3 2-23,0 2-22,-3 1-445</inkml:trace>
  <inkml:trace contextRef="#ctx0" brushRef="#br0" timeOffset="361840.3745">14845 15236 408,'-4'18'597,"0"-3"-98,2-2-88,1-2-14,1 9 268,0-20-366,7 15-18,-7-15-36,15 9-64,-15-9 26,25-1-56,-5-5 12,1 1-61,8-6-1,-1 0-38,9-6 18,-1 1-47,0 1-10,2-2-75,34-10-238,-43 16 38,-6 3-98,-1 4-55,0 0-40,-6 2-1,0 0-400,-5 4-385</inkml:trace>
  <inkml:trace contextRef="#ctx0" brushRef="#br0" timeOffset="361890.374">15144 16181 128,'-4'23'1032,"1"-5"-278,1-3-168,0 2-143,0-3-84,4-2-74,1-1-39,3 0-16,16 6 129,-7-14-231,4 0-13,3-3-20,7-3-20,5-3-14,9-2-20,1-2-86,2-2-107,-2 0-117,0 1-163,-2 0-156,-3-4-490,0 1-694</inkml:trace>
  <inkml:trace contextRef="#ctx0" brushRef="#br0" timeOffset="362634.9248">16594 12153 72,'0'0'662,"0"0"-235,-6 7-57,6-7-132,0 0 7,0 0-105,-4 8 27,4-8-94,0 0 35,0 0-72,1 11 47,-1-11-63,0 0 1,7 8 5,-7-8 7,0 0 51,12 5-53,-12-5 52,0 0-55,26-2 77,-26 2-36,14-4-47,-14 4 58,14-7-61,-14 7 47,9-12-63,-9 12 56,7-12-44,-7 12 62,1-9-56,-1 9 45,0 0-68,-4-13 56,4 13-62,-13-2 40,2 7 3,0 2-54,-6 4 54,2 2-62,-1 1 8,0 0 44,2 2-61,4-1 53,1-2-59,2 1 61,1 2-51,2 1 63,2 2-51,2-2 63,8 21-25,2-19-50,0-3-76,4-1-22,3-2-26,1-2-24,8 1-72,-1-3-20,4 0-40,0-5-389,-1-2-208</inkml:trace>
  <inkml:trace contextRef="#ctx0" brushRef="#br0" timeOffset="363024.9213">17104 12315 178,'0'0'721,"0"0"-197,0 0-117,0 0-67,0 0-61,-3-10-53,3 10-32,0 0-23,0 0-28,13-7-22,-13 7-18,19-5-22,-3 0-20,27-7 22,-12 7-78,2-1-42,3-1-7,1 1-126,5-1-79,-6 0-35,1-1-42,-4 0-113,-2-1-221,0-1-167</inkml:trace>
  <inkml:trace contextRef="#ctx0" brushRef="#br0" timeOffset="363369.9225">17839 11835 357,'4'-9'965,"-4"9"-680,0 0-1,0 0-50,0 0 29,-2 13-81,2-13 38,-6 19-90,1-5 33,1 1-64,-2 4 55,1 0-69,-2 2 35,0-1-74,1 2 41,-6 20-50,6-21-18,0-1-2,0-1-7,3-2 0,0-1-6,1-1-8,0-4-8,1 0-1,1-11-3,3 19-8,-3-19-12,8 12-8,-8-12 9,14 12 5,-14-12 3,13 10 5,-7-2 2,2-1 4,-3 2 6,-1 1 20,-2 1 56,1 1-56,-3-1 63,-1 4-55,-3-1 62,0-2-40,-4 0 89,1 1-62,-3-1 61,-13 7 92,10-12-153,-2-1 41,1-1-69,2-1 51,-1-4-62,13 0-3,-23 0-8,13-3-66,-3-3-87,3-2-19,1-2-156,2 0-73,0-2-56,2 3-560</inkml:trace>
  <inkml:trace contextRef="#ctx0" brushRef="#br0" timeOffset="365310.2039">18564 12189 571,'6'-12'529,"0"5"-49,0-1-134,0 1-14,-6 7-131,12-12 7,-4 8-94,-8 4 28,18-7-75,-18 7 48,20-1-50,-6 2 87,1 3-59,23 8 84,-14-5-87,3 6-64,-1 0-1,2 1-7,0 0 44,-2 2-61,-3 1 51,3-2-60,-4 0 53,1 1-62,-2-1 47,-4-2-55,-1-1 16,0-1-88,8 9-73,-13-13 117,-1 0-35,-2-2 65,-8-5-46,15 5 50,-15-5-58,13-3 53,-13 3-55,12-9 52,-5 1-58,-1-4 15,-1 0 14,-1-2 12,-2-1 79,0 2-27,-1 0 103,0 1-29,-2 2 56,1 10-65,-3-18 41,3 18-46,-10-9 79,10 9-48,-20-2 61,2 6-35,-3 4-10,-10 4-20,-8 6-23,-8 7-12,-56 34 27,49-26-24,3 1-148,-2 3-43,3 0-105,1-1-155,3 0-121,1 2-72,3-6-249,5-6-368</inkml:trace>
  <inkml:trace contextRef="#ctx0" brushRef="#br0" timeOffset="369951.8861">13843 12221 104,'0'0'234,"9"-3"-47,0-2 124,-9 5-168,9-4-10,-9 4-15,9-4-17,-9 4-17,0 0-16,12-7-15,-12 7-12,0 0-7,0 0-10,8-4-7,-8 4-13,0 0-12,0 0-10,0 0-76,11 1-42,-11-1-306,0 0 85</inkml:trace>
  <inkml:trace contextRef="#ctx0" brushRef="#br0" timeOffset="372070.3713">18721 12165 145,'0'0'181,"0"0"-24,0 0 118,0 0-154,0 0-6,0 0-2,0 0-3,0 0-7,0 0-26,0 0 40,0 0-52,0 0 40,0 0-49,6-5 43,-6 5-59,0 0 58,0 0-66,0 0 100,0 0-22,0 0-65,0 0 67,0 0-57,3-10 59,-3 10-54,0 0 58,0 0-56,0 0 60,0 0-59,0 0 54,0 0-53,1-10 52,-1 10-61,0 0 97,0 0-71,0 0-65,0 0 47,0 0-66,6-7 52,-6 7-59,0 0 61,14 3-43,-14-3 56,15 5-64,-3-2 56,-2 3-54,2-1 50,2 4-52,0-1 71,3 4-55,-1-1 5,1 1-3,-1 2 45,2-2-56,1 2 50,-4-1-60,3 0 56,-3 2-16,2-2 45,-1 1-59,-1-2 47,-1 0-58,1 0 40,9 8-6,-14-12-52,-1-2 60,0 1-37,-2-2 63,1 2-27,-8-7 52,12 8-21,-12-8 34,9 5-22,-9-5 11,8 6-33,-8-6-11,0 0 2,12 1-30,-12-1 27,12-4-44,-12 4-3,9-5-2,-9 5-5,13-10 0,-3 2-2,1-1 0,4-3-2,2 0-2,6-4-15,-1-2 19,7-2-1,2-1-4,0-2 2,33-22 20,-31 22 1,-2 2 29,0-1-15,-1 3 8,-2-1-2,-6 4 8,0 1 15,-3 2 6,-4 1 7,2 2 0,-6 1-5,2 1-13,-4 0-10,0 2-10,7-6 20,-16 12-42,13-10-5,-13 10-7,11-6-4,-11 6-1,8-7-3,-8 7-34,7-4-47,-7 4-58,0 0-42,8-5-57,-8 5 1,0 0-71,0 0 34,0 0-30,6 7-54,-6-7-86,-5 9-86,5-9-546,-8 14-691</inkml:trace>
  <inkml:trace contextRef="#ctx0" brushRef="#br0" timeOffset="379839.0767">16704 12905 338,'0'0'384,"0"0"-92,0-12 122,0 12-265,0 0-30,0 0 11,1-10 0,-1 10 0,0 0-3,0 0-19,0 0-17,0 0-18,3-10-14,-3 10-17,0 0-9,0 0-6,0 0-12,0 0 17,0 0-22,0 0-2,0 0-1,0 0-3,0 0 1,0 0-2,0 0 0,0 0-1,0 0 0,0 0 0,0 0-3,7 9-1,-7-9 3,3 14-3,-3-14-49,2 21 64,-1-11-57,1 4 63,-1 0-57,0 3 63,2 1-8,-2-1-2,2-1-4,-2 2 0,2-4-5,-1 3-1,-1-3 0,2-1-1,-2-1-1,3 7 7,-4-19-8,2 18-1,-2-18 2,2 16 3,-2-16 2,1 11 2,-1-11 26,0 0 38,1 13 35,-1-13 27,0 0-21,0 0-22,0 0-15,0 0-20,-16-9 21,11 2-102,-2-1 57,1 0-56,0 0 66,-3 2-50,3-2 51,-2 2-60,0-1 52,-2 2-82,0 1 62,0 1-60,-1 1 59,11 2-60,-23-1 61,-3 8-35,10-2 32,2 5-3,0-3-3,0 5 0,0-2-3,4 0-2,1 2 0,1-2-1,1-1-2,3 0-4,2 0 3,2-9 1,0 14 3,0-14 2,15 21 8,-4-17-14,2-1 10,3-1-1,1-1-2,3-1 4,2 0-5,-1-2-18,1-1-21,-1 2-55,0 0-59,0-2-70,-2 0-86,-2 1-55,0-1-430</inkml:trace>
  <inkml:trace contextRef="#ctx0" brushRef="#br0" timeOffset="380280.0791">17052 13208 472,'12'2'662,"-12"-2"-167,0 0-101,17 1-64,-17-1-67,20-1 229,-20 1-282,23-3 45,-8-1-81,2 1 20,3-1-89,4-1 31,1 1-76,6-3 34,0 2-65,3-1 43,-1 1-65,0 0 43,0-1-86,-5 3 21,26-4-188,-30 3 18,-2 3 7,-1-2-105,-2 1 3,-1-1-59,0 2-18,-3-2-17,-1 2-339,-2-3-217</inkml:trace>
  <inkml:trace contextRef="#ctx0" brushRef="#br0" timeOffset="381416.0755">17827 12867 39,'8'-5'571,"-8"5"-140,10-12-80,-10 12-53,8-10-34,-8 10-26,6-11-23,-6 11-18,9-11-3,-9 11-4,6-10-17,-1 1 101,-5 9-231,5-8 46,-5 8-23,0 0-19,7-7-14,-7 7-10,0 0-7,0 0-7,12 3-5,-12-3-1,9 14-2,-4-5 1,2 4-50,-1 2 69,5 21-40,-6-14-12,0-3 54,0 3-55,-2-5 58,1 0-56,-2-1 57,1 0-56,-1-1 57,0-3-54,0 1 55,-1-3-56,1 0 60,-2-10-56,4 16 60,-2-3-22,-2-13-32,4 9 60,-4-9-57,0 0 52,5 8-59,-5-8 57,0 0-64,13-5 57,-6 0-61,3 0 57,-1 0-57,1 0 55,0 0-57,2 1 52,-12 4-47,22-3 44,-22 3-60,21 4 61,-9 0-57,-1 0 56,1 4-65,-2-1 67,-1 0-58,1 1 65,-3 0-5,-1 0-8,-2 2-4,0-2-5,-4-8-4,0 24 20,0-24 5,-7 16 19,1-11 31,-2 2 16,-2-2-37,-1-2 70,-2 1-49,0-1 87,-1-3-80,-1 1 36,3-2-54,-2 1 39,1-3-54,-1 2 26,-6-3-11,20 4-82,-19-5 21,19 5-81,-14-5 15,14 5-100,-11-4 10,11 4-114,-9-4-2,9 4-67,0 0-73,-8-6-43,8 6-386,0 0-382</inkml:trace>
  <inkml:trace contextRef="#ctx0" brushRef="#br0" timeOffset="383374.8532">18474 12940 116,'11'-6'380,"-2"-3"-29,2 3-45,0-1-23,-2-1-19,1 1-30,-1-1-32,1 1-10,0 1-12,-3 1-25,1-1-37,-8 6-22,16-6-30,-16 6-3,13 0-3,-13 0-10,14 8-10,-6-1-8,-2 1-8,0 1-55,3 0 58,8 13-30,-10-12-23,3 0 58,0-1-18,1 3 75,2-3-23,5 1 103,4-4-56,3-1 31,5-1-75,10-4 36,8-2-67,1-3 38,2-3-58,0-3 43,63-26-9,-60 13-59,-10 5 51,-4-1-60,-2-1 51,-4 1-10,-3 4-9,-7 1-23,-5 5-78,-5 3-71,-3 0-63,-11 7-40,0 0-54,0 0-79,4 9-87,-35 16-1332</inkml:trace>
  <inkml:trace contextRef="#ctx0" brushRef="#br0" timeOffset="384261.8573">16606 14069 208,'0'0'453,"6"-10"-103,-6 10-91,0 0-37,0 0-71,0 0-2,0 0-61,0 0 12,0 0-47,7 5 22,-7-5-41,0 0 15,6 8-35,-6-8 30,5 7-11,-5-7 42,13 12 63,-13-12-90,13 5 14,-13-5-16,14 1 12,-14-1-29,16-1 9,-16 1-19,17-5 19,-17 5-24,17-10 16,-9 3-24,-2-1 23,4-2-28,-3 0 18,2-10-20,-6 12 11,-3 8 4,3-16 0,-3 16-1,0-11-10,0 11 4,0 0 12,-8-7-16,8 7 16,-13 11-4,4-2 9,-4 5-16,0 3 8,1 5-19,-12 25 12,13-24 5,4-1-16,2-2 16,1 2-15,1-4 16,2-1-15,2 0 17,2-2-13,2-1 19,1 0-14,1-3 18,2 0-23,2-3-1,2-1 1,18 4-8,-12-8-19,-1-3-46,2 0-55,1-2-76,0 0-48,3-1-75,0-1-389,-1-4-217</inkml:trace>
  <inkml:trace contextRef="#ctx0" brushRef="#br0" timeOffset="384609.8574">17244 14163 425,'16'1'543,"-16"-1"-110,0 0-120,0 0-42,16 0-55,-16 0-2,14 0-40,5-1 154,-7 0-190,2-1-16,5 0-6,0-1-28,7 2-4,0-2-19,3 1 16,0-2-21,5 0-13,-6 0-7,1 1-8,-1 1-7,-1-1-6,-2 1-3,16-2 6,-24 1-11,1 2-3,-4 0-2,-1 0-1,-13 1-1,21-3-1,-21 3 0,15-2-2,-15 2-10,14-4-33,-14 4-29,10-1-64,-10 1-38,0 0-82,5-3-388,4-4 228,-9 7-272,0 0-195</inkml:trace>
  <inkml:trace contextRef="#ctx0" brushRef="#br0" timeOffset="385065.4116">18069 13741 139,'0'0'623,"0"0"-167,10-9-112,-10 9-71,0 0-59,8-6-44,-8 6-39,7 6 49,-7-6-158,5 13 56,-1-3-13,-1 5-5,2 1-1,-1 2-10,-2 3 5,3 1-29,-1 2 20,-1 0-12,-1-1 4,-1 0-18,2 1 17,-2-5-15,4 18 35,-5-23-29,1 1-16,1-3 12,-1-2-15,-1-10 38,1 19 4,-1-19 20,1 13-13,-1-13 9,0 0-36,4 10 7,-4-10-24,0 0 9,11-9-21,4 0 12,-8 4-5,1 1-14,-8 4 9,16-5-19,-16 5 18,16 0-20,-16 0 18,17 5-18,-17-5 18,15 9-16,-6-3 19,-3 3-12,0-1 16,-1 1-15,0 11 13,-5-20 16,0 18-1,-3-7 36,1-1 6,-3-2 23,-2 1 7,-2-1 6,-2 1 3,1-4 4,-3 1-2,2 0-14,-2-4-7,1-1-7,12-1-19,-22-1-20,9-1-11,4-3-9,1 1-18,-1-1-43,2-1-43,1 0-52,6 6-63,-8-12-96,8 12-54,-3-13-106,3 13-82,0-11-278,0 11-353</inkml:trace>
  <inkml:trace contextRef="#ctx0" brushRef="#br0" timeOffset="387235.4178">19228 13876 198,'-4'-14'398,"2"1"-21,-1 1-124,1 1 60,-1 0-3,3 11-8,-4-19-49,4 19-31,-1-14-39,1 14-33,-3-11-19,3 11-21,0 0-24,3-9-15,-3 9-20,12 2-59,-5 2 52,2 4-14,1 0-9,3 7 30,2 0-10,4 3-6,0 1-3,1 1-7,0 1-7,1-1-1,-2-2 2,-2 0-27,0-1 10,14 17 3,-17-19-13,1 1-28,1-2-66,0-1-14,-2-1-49,-1-5 8,1 1-40,1-4-7,-3-4-33,6-4 21,0-5-6,3-7 41,3-9 25,0-3 64,-2-2 59,-2 0 89,-5 7 45,-3-3 142,-5 6 40,-3 4-3,-1 0-16,-3 5-70,-5 2 50,-2 2-32,-4 3 67,-4 5-62,-4 5-22,-9 4-2,-6 5-73,-37 31 74,29-13-106,-2 3-52,1 4 24,-3 5-185,1 5-16,-2 4-131,0 1-185,-11 19-190,7-20-361,-1-1-610</inkml:trace>
  <inkml:trace contextRef="#ctx0" brushRef="#br0" timeOffset="388935.2081">17272 15029 419,'0'0'338,"0"0"-44,0 0 83,0 0-263,0 0 7,0 0-49,0 0 19,0 0-43,0 0 21,0 0-41,0 0 24,0 0-37,0 0 29,0 0-42,0 0 38,0 0-5,0 0 14,6 0 26,-6 0-55,0 0 25,14 1-6,-14-1-4,0 0-4,0 0-7,0 0 0,0 0 7,14-1 4,-14 1 9,0 0-9,9-4-3,-9 4 2,0 0-5,14-10 21,-14 10-25,5-7 19,-5 7 5,0 0-3,8-10-7,-8 10-5,0 0-5,2-11-4,-2 11 3,0 0 8,0 0-11,1-12 20,-1 12-13,0 0 8,0 0-18,-1-10 16,1 10-14,0 0 18,0 0-15,0 0 10,0 0-15,0 0 11,-1-11-19,1 11 10,0 0-23,0 0 17,0 0-10,0 0 4,0 0-13,0 0 1,0 0 9,0 0-18,0 0 14,0 0-13,0 0 11,0 0-9,0 0 10,0 0-11,0 0 16,0 0-13,0 0 16,0 0-16,0 0 16,0 0-12,0 0 19,0 0-1,16-2-15,-16 2 11,0 0-11,12-5 11,-12 5-10,11-7 8,-11 7-12,10-11 10,-5 4-14,0 0 8,-5 7-7,8-16 12,-8 16-10,1-22 2,-1 22 9,-6-14-18,6 14 16,-10-12-10,10 12 7,-14-8-16,14 8 16,-19-2-17,9 4 18,-6 4-21,4 0 22,-2 3-13,0 2 7,-1 2-13,-15 24 31,15-15-1,2 3-15,1-2 5,5-2-11,-2 0 9,4-1-10,1-3 13,1 0-12,3 1 3,0-1 0,2-2 3,1-1-3,3 1 10,1-1 10,8 12 2,-6-16-22,2-1 5,1 0-18,-1-2-7,-1-2-37,-1 0-10,3-2-48,-12-3 1,16 4-48,-16-4-14,14-4-25,-14 4 28,10-8-8,-10 8 48,5-10-4,-5 10 43,1-14-5,-1 14 39,-3-16-9,-1 7 19,-1 0-41,0 1-46,-4 1 6,0 0 14,1 2 1,-3-2-5,2 3-14,-1 1-56,-1-1-77</inkml:trace>
  <inkml:trace contextRef="#ctx0" brushRef="#br0" timeOffset="389356.2083">17034 15177 56,'0'0'388,"0"0"-91,-4 10-7,4-10-58,0 0 2,0 0-45,9 9 31,-9-9-35,13 2 4,-13-2-31,16 1-3,11-3 110,-10 1-158,3-4-25,4 1-27,1 0 3,5-3-25,2 1 1,1-1-65,1-1-46,-1 3-108,1-4-97,1 5-60,-1-1-393,1-5-239</inkml:trace>
  <inkml:trace contextRef="#ctx0" brushRef="#br0" timeOffset="389744.2114">19967 14913 814,'-6'-6'520,"6"6"-115,-12-13-53,12 13-87,-7-8-40,7 8-32,0 0 27,0 0 2,0 0-9,0 0-1,7 8-28,0-1-31,3 4-36,-1 2-24,16 16 46,-11-12-86,3 0-10,0 3-10,1-1-5,-1 0-2,-1-5-27,1 1-30,0-3 56,0-4-58,1 1 49,0-2-60,1-3 50,0-4-7,0 0-2,19-12-10,-19 3-2,-4-3 5,0 0 0,-7-1 9,-2 1-4,-5 1 6,-4 0 0,-4 4 7,-7 0 10,-2 6 20,-7 1 4,-10 4-16,-13 7-5,-12 10-6,-2 6-1,-6 5-4,0 5-80,-1 2-5,-9 14-100,1 0-47,6 5-97,0 1-94,0 6-158,-2-7-292,-5 0-412</inkml:trace>
  <inkml:trace contextRef="#ctx0" brushRef="#br0" timeOffset="390155.2133">17944 16343 745,'0'0'596,"0"0"-144,-4-11-93,4 11-79,0 0-58,0 0-35,0 0-3,8-3 5,-8 3-18,11 2-30,-11-2-30,15 9-18,-5-2-6,3 0-14,0 2-8,0 0-9,3 1-14,-2-2-8,0 1-10,-1-1-3,0 1-6,0-4 3,11 7 10,-13-9-17,-1 1 5,-10-4-10,18 0 1,-18 0 3,16-7-6,-8 0 0,-2 0 1,-1-3-5,-1-1-5,-4 11 6,3-19-1,-6 10-1,3 9 6,-19-19 12,19 19-15,-25-2 3,8 4 0,-1 3 14,-5 1-4,-3 5-2,-1 3-5,-4 3-4,1 2-20,2 1-53,1 2-55,6-3-71,2 2-64,3-2-76,-8 16-570,15-22 131,4-2-292</inkml:trace>
  <inkml:trace contextRef="#ctx0" brushRef="#br0" timeOffset="390247.2025">17936 16609 498,'12'-2'725,"5"-1"313,-17 3-691,0 0-65,14 1-58,-14-1-47,0 0-28,5 8-35,-5-8-25,0 0-35,-2 18-62,2-18-109,-4 17-115,1-7-171,1 0-519,2-10-492</inkml:trace>
  <inkml:trace contextRef="#ctx0" brushRef="#br0" timeOffset="399421.6014">6248 10524 116,'0'0'137,"0"0"-11,0 0-27,0 0-4,0 0-20,0 0-7,0 0-16,0 0-2,0 0-14,0 0 7,0 0-22,0 0 7,0 0-19,0 0 6,0 0-17,0 0-5,0 0-25,0 0-22,0 0-58,0 0-128,0 0 76</inkml:trace>
  <inkml:trace contextRef="#ctx0" brushRef="#br0" timeOffset="399983.5996">6217 10585 141,'0'0'193,"0"0"-49,0 0-40,0 0-20,-7 4-33,7-4-15,0 0-32,0 0-45,11 8-27,-11-8-139,19 0 64</inkml:trace>
  <inkml:trace contextRef="#ctx0" brushRef="#br0" timeOffset="400539.6028">6253 10410 75,'0'0'185,"0"0"-60,17 3-79,-17-3-83,13 1-94,-13-1 40</inkml:trace>
  <inkml:trace contextRef="#ctx0" brushRef="#br0" timeOffset="400941.6043">5199 10621 226,'0'0'176,"0"0"-83,-12-2-44,12 2-24,0 0-25,0 0-30,0 0-139,0 0 44</inkml:trace>
  <inkml:trace contextRef="#ctx0" brushRef="#br0" timeOffset="403220.2044">7486 10539 257,'0'0'205,"3"-10"-28,-3 10-38,3-10 7,-3 10-16,2-9 21,-2 9-44,3-10 11,-3 10-46,1-11 56,-1 11-65,0 0-13,1-11-8,-1 11-11,0 0-10,0 0-3,0 0 2,0 0-7,0 0-1,0 0-6,7 15-1,-7-3 0,1 5 5,-1 4-36,-1 33 20,1-22 23,-2 1-32,1 1 30,1-7-3,-1-1-3,1-1 2,1-2-4,-1-2-3,1-3 2,1-3 0,-2 2 2,1-3 4,0-2 5,2-2 21,2 10 11,-5-20-29,6 15-3,-6-15 7,10 8-54,-10-8 75,16 0-57,-3-4 51,6 0-57,3-6 54,7-2-60,9-3 60,3-1-56,6-2 4,9-1 3,63-22 36,-61 23 14,0 1-58,-10 3 56,-2 1-57,-1-1 58,-5 3-61,-2 0 57,-9 2-53,-4 1 90,-2 2-49,-4 0 78,-1 1-30,-3 1 59,-3-1-39,11-2 159,-14 4-113,-9 3-71,14-9 34,-14 9-70,13-8 13,-13 8-102,10-10-66,-10 10-167,7-12-598,-7 12-454</inkml:trace>
  <inkml:trace contextRef="#ctx0" brushRef="#br0" timeOffset="411066.152">6109 10590 23,'0'0'334,"0"0"-89,0 0-44,0 0-26,0 0-15,0 0 7,0 0 4,0-12 5,0 12-8,0 0-21,0 0-22,0 0-23,0 0-20,0 0-17,-2-11-12,2 11-32,0 0-126,0 0-51,0 0-62,0 0-389,7-7-121</inkml:trace>
  <inkml:trace contextRef="#ctx0" brushRef="#br0" timeOffset="413777.6834">8651 10112 290,'0'0'260,"14"-6"-138,-14 6-119,0 0-218,10-5 68</inkml:trace>
  <inkml:trace contextRef="#ctx0" brushRef="#br0" timeOffset="415943.2245">7580 9703 256,'-10'-9'238,"10"9"-42,0 0-62,-9-7 1,9 7-28,-9-7 15,9 7-28,-12-9 0,12 9-12,-14-8 79,5 3-34,-2 0-1,0 1-51,-4 0 10,1 0-39,-3 2 15,-2-1-37,-3 3 21,-3 0-34,-3 4 24,-5 0-29,-1 3 25,1 0-30,0 2 28,-29 13-37,28-8 7,6 2 1,-1 3 0,0 3 1,1 1 0,0 4-41,3 1 61,1 5-57,2 4 57,1 1-52,2 2 60,4 5-3,0 0-4,3 2-6,-5 52-1,10-48 6,3-1-13,3 1-53,2-2 69,2 1-49,2-1 4,4-3 62,1 1-65,0-5 58,4-1-1,1-3 3,4-1 17,2-3 6,2-2 6,33 20 74,-23-31-81,2-3-1,3-4 12,0-4 9,-2-4-10,-1-2 25,-2-4-4,5-4-8,-3-2-65,7-8 52,-2-2-61,0-4 49,-1-4-57,5-8 5,34-48 40,-44 35 1,-3-4-10,-3-6-10,-4-4-4,-2-3-7,-7-1-2,-3-3-44,-4 2 159,-5 8-74,-5 2 35,-3-1-68,-5 4 73,-1-6-7,-3 12-13,-21-32 66,18 43-41,-1 5-43,3 6 11,-4 2-144,-1 7-15,1 2-72,-1 7-11,1 2-32,-3 6-21,-2 1-56,1 7-69,2 3-82,-2 3-367,2 0-329</inkml:trace>
  <inkml:trace contextRef="#ctx0" brushRef="#br0" timeOffset="417507.2211">8839 9486 163,'0'0'210,"-33"0"87,20 2-180,0-1 5,-1-1-12,-3 4 15,2-1-30,-1 1 0,-1 0-32,1 1 5,0 1-25,0 1 13,-3 3-27,3-1 21,-3 2-28,-2 5 16,-19 20 13,21-16-52,-1 1 30,-2 4-19,2 2 20,2-4-25,-2 4-1,5-2 1,-4 4 1,2 2 23,1 1-28,-1-1 54,2 1-51,0 0 43,0 3-7,2-1 9,-1 1-17,2 3-2,0-1-7,1 1 4,2 3 36,-2 0-4,3-2-12,1 4-12,-1-2-8,0-1-5,3 3-57,2-3 64,-1-5-64,1 1 67,1 34-36,4-34-18,1-3 51,1 0-13,2-2 6,3 1-5,0 0-1,5 1-1,2-1 4,2-3 1,4 0-1,2-2 1,4-4 3,1 0 2,2-1-4,35 14 18,-30-22-7,3-2 9,2-1 5,-6-5 8,2 1 1,3-5 3,1 0-10,0-4 2,7-2-1,-1-3-4,-1-3-1,1-3-2,0-4-39,5-5 50,48-35-9,-51 23-50,-5-3 5,2-4 0,-6-6 49,-2-2-61,-2-5 52,-4-5-15,-3-5-10,-4-5-13,-4-2-6,-7-1-48,-1-1 68,-8 0-52,-6 1 56,-19-68 38,2 74-9,-6 5 2,-8 3-13,-6 4-9,-6 6-8,-7 7-7,-2 7-6,-6 5-3,-2 10-4,-2 5-32,7 7-46,-1 9-58,-1 4-40,-8 10-60,-61 35-428,65-19-83,4 4-253</inkml:trace>
  <inkml:trace contextRef="#ctx0" brushRef="#br0" timeOffset="420116.3587">11138 8216 41,'0'0'516,"10"-3"-160,-10 3-73,0 0-71,0 0-47,10-3-27,-10 3-72,0 0 1,0 0-38,0 0 16,10-4-32,-10 4 20,0 0-30,0 0 16,0 0-53,12-1-13,-12 1-67,0 0-30,19 0-54,-19 0-259,15-1 66</inkml:trace>
  <inkml:trace contextRef="#ctx0" brushRef="#br0" timeOffset="420566.3612">9852 8335 303,'0'0'280,"0"0"-105,0 0-45,0 0-59,0 0-22,0 0-46,0 0-18,13 2-19,-13-2-8,26-2-63,-9-1-151,9-1 80</inkml:trace>
  <inkml:trace contextRef="#ctx0" brushRef="#br0" timeOffset="420616.3721">11912 7914 289,'0'0'377,"14"0"-100,-14 0-57,14 0 80,-14 0-196,0 0-23,15-3-11,-15 3-14,0 0-13,15 0-9,-15 0-9,0 0-3,15-4-1,-15 4-8,0 0-7,15-4-39,-15 4-43,0 0-24,5-1-226,10-1 92,-15 2-137,0 0 174</inkml:trace>
  <inkml:trace contextRef="#ctx0" brushRef="#br0" timeOffset="422361.9923">7237 7155 535,'0'0'433,"10"-6"-99,-10 6-77,0 0-50,0 0 91,2-10-184,-2 10-9,0 0-13,-10-10 3,10 10-3,-13-4-8,13 4-19,-19-5-12,8 3-13,-1 4-10,-2 0-8,-1 3-4,-4 4-7,-4 7-2,-30 31 6,25-14-9,-3 10-2,0 4-1,3 8 1,2 0 1,2 3-35,4 6 59,3 3 1,3 1-2,4-2-4,5-1 14,5-10 5,3-5-5,3-1-2,19 42 24,-6-52-34,2-2-2,4-3-49,4-4 61,3-4-44,3-5 70,3-4-50,4-4 78,2-5-57,3-5 62,3-6-56,1-5 59,10-9-61,-1-5 52,1-7-4,-3-6-1,-3-5-30,-2-6 57,-7-8-68,-2-3 68,-9-4-52,-3-7 42,-8-3-36,-9-5 34,-6-2-49,-5 2 99,-11-1-59,-5 5-15,-8 9-4,-44-53 28,22 70-50,-7 7-40,-6 11 19,-6 10-78,5 9 0,-2 11-111,-9 7-15,2 11-129,3 9-25,5 5-72,7 9-39,3 6-40,4 1-421,7 4-466</inkml:trace>
  <inkml:trace contextRef="#ctx0" brushRef="#br0" timeOffset="423567.9931">7621 7129 28,'0'0'270,"0"0"16,-5 12-24,5-12-10,0 0-30,0 0-34,-8 6-25,8-6-27,0 0-20,-10-5-21,10 5-6,-9-10 30,9 10-17,-8-15-18,-3-9-18,7 9-11,0-2-8,1 1-11,0-8-2,2 2 11,0-4-31,3 0 16,1-1-6,3-3 12,0-1-26,8-1 13,0-2-14,5 3 10,3 2-28,30-27 22,-21 29-1,4 4-17,2 0 13,3 1-13,-1 1 15,4 5-17,-1-3 18,0 4-15,-1 0 16,1 5-18,-1-2 17,-6 4-20,-2-1 17,-1 2-17,32-4-1,-33 4 7,-2 3 1,-2-3-3,0 2 2,-2-2 3,-2 1-2,1-1 3,-2 3 0,-1-2 0,-3 2 1,-2 1-3,-1-1-1,0 0 0,-1 3-5,0-2-1,-1 2 3,2 1-1,0 1 2,3 3 17,-2 0-22,6 2 19,-1 0-20,0 3 22,3 3-23,0 2 16,-2 3-18,0 3 26,2 5-19,-3 3 15,14 42 8,-23-31-17,0 5 5,-3 2 1,-4 2-39,0-1 53,-3 3-5,2-2-55,-3 1-53,0-3-65,1 2-66,-2-2-165,0-7-232,-2-1-132</inkml:trace>
  <inkml:trace contextRef="#ctx0" brushRef="#br0" timeOffset="424688.422">7350 7856 37,'0'0'477,"0"0"-134,0 0-117,0 0-123,0 0-85,0 0-40,0 0-23,0 0 0,0 0-24,0 0-18,9-3-205,-9 3 249</inkml:trace>
  <inkml:trace contextRef="#ctx0" brushRef="#br0" timeOffset="425175.4227">9129 7970 326,'9'2'642,"-9"-2"-161,13 7-125,-13-7-125,11 4-109,-2-1-54,-9-3-52,0 0-1,10 5-1,-10-5-2,0 0-6,0 0-15,11 4-55,-11-4-70,0 0-61,0 0-120,0 0-179,0 0 17</inkml:trace>
  <inkml:trace contextRef="#ctx0" brushRef="#br0" timeOffset="425232.422">7451 7907 148,'0'0'251,"0"0"-129,-9 7-35,9-7-47,0 0-31,-4 13-39,4-13-82,0 0-49,4 10 40</inkml:trace>
  <inkml:trace contextRef="#ctx0" brushRef="#br0" timeOffset="425674.4146">10221 7853 654,'16'0'413,"-2"0"-114,-2-3-198,-12 3-45,22 3-23,-22-3-10,19 0 3,-19 0 17,24 3 171,-24-3-168,14 0 59,-14 0-74,0 0 47,16 1-78,-16-1 49,0 0-76,0 0 28,16 0-59,-16 0 3,0 0-7,0 0-16,0 0-25,7 7-40,-7-7-58,0 0-255,-7 7 68</inkml:trace>
  <inkml:trace contextRef="#ctx0" brushRef="#br0" timeOffset="426111.4225">7826 7856 426,'0'0'290,"0"0"-150,0 0-73,5 9-72,-5-9-65,17 5-196,-4-5 81</inkml:trace>
  <inkml:trace contextRef="#ctx0" brushRef="#br0" timeOffset="426195.4322">11470 7712 260,'16'0'806,"-1"0"-267,-15 0-105,24 0-239,-24 0-92,18 0-142,-18 0 44,17-1-50,-17 1 98,13 0-13,-13 0 85,16 0 37,-16 0-138,0 0-22,13-1-135,-13 1-50,0 0-84,0 0-390,0 0-166</inkml:trace>
  <inkml:trace contextRef="#ctx0" brushRef="#br0" timeOffset="426592.4222">7980 7744 42,'0'0'280,"0"0"-232,4 11-173,-4-11 41</inkml:trace>
  <inkml:trace contextRef="#ctx0" brushRef="#br0" timeOffset="427316.4211">8800 7311 85,'0'0'268,"-8"-5"-68,8 5-53,0 0-23,0 0-28,0 0 11,0 0-15,0 0 34,0 0-25,0 0 31,0 0-28,0 0 15,0 0-47,0 0 12,0 0-33,0 0 10,0 0-41,0 0 25,0 0-22,0 0 38,0 0 48,0 0-67,0 0 26,0 0-29,0 0 20,0 0-29,0 0 9,0 0-26,0 0 18,3-10-30,-3 10 20,0 0-24,0 0 20,0 0-27,0 0 20,0 0-15,0 0-8,0 0 24,0 0-25,0 0 21,0 0-37,0 0 8,0 0-39,4-11 22,-4 11-30,0 0 9,2-11-55,-2 11-16,3-10-48,-3 10-31,1-18-843</inkml:trace>
  <inkml:trace contextRef="#ctx0" brushRef="#br0" timeOffset="429251.31">1297 12508 34,'-4'-19'425,"-1"0"-52,2 1-22,-3 2-30,4-3-25,-2 3-21,-1 0-27,1 2-31,-2 3-34,2-1-35,0 3-31,-5-9 41,9 18-109,-6-11-13,6 11-16,-12-2-1,12 2-7,-13 14-6,4 5-6,-3 8 5,2 11-1,-1 7 8,1 17 15,3 5 2,1 8 3,6 8 23,2 94 50,4-80-54,1 15 7,3 1 7,-1-2 10,3-1-9,-7-17-7,2-3-1,2 1-23,-4-2 2,-2-2 8,-2-2 3,-5-2-2,-1-1 7,-4-2 10,-18 73 78,9-78-66,-5-4-5,-1-4-8,-3-4-11,-2-5-6,2-7-7,0-3-1,4-14 12,-2-2 6,1-7-14,3-7-8,-4-6-28,1-7-19,-1-5-57,-6-9-81,-3-12-7,0-9-22,1-11-7,7-8 29,2-2 39,7-2 18,6 7 20,3 3 13,8 6 12,2 3 8,6 3 2,2 6 9,2 8 2,4 5-3,21 11-8,-9 16 34,3 12 44,9 18 18,-1 12 12,-3 8 19,4 23 1,-4 10 10,-3 12 15,-5 6-25,-3 4 16,-3 4-34,-4-1 28,-3 5-5,-4-1 45,6 125 101,-15-131-106,2-4 3,-3-17-35,1-4 12,0-1-37,0 0 1,5-6-25,0-7-6,4-2-8,3-5-4,5-7-5,0-4-6,4-6-20,0-6-28,32 26-91,-26-52 21,2-6-15,0-11-12,-3-6-73,7-10-49,2-10-80,2-8-100,0-10-126,-3-9-434,-5-3-587</inkml:trace>
  <inkml:trace contextRef="#ctx0" brushRef="#br0" timeOffset="429935.3027">2684 11950 282,'0'0'671,"0"0"-187,6 6-116,-6-6-65,5 8-78,-5-8-43,8 12-53,-5-4-11,4 4-39,0 0 2,1 2-28,1-1-11,2 2-5,0-1-3,2-1 27,2 0 59,1-3 12,0 2 4,4-5 2,0 0-50,4-4 63,4-3-53,5-3 62,9-7-68,2-5 41,9-6-70,52-40 104,-52 23-65,-2-4-49,-3 1 44,-1 3-35,-7-1 26,-8 10-35,-4 2-13,-3 5-11,-6 4-11,-4 5-19,-1 0-86,0 4 0,-2 2-52,0 5 47,15 7-259,-9 3 96,-1 6-71,2 5-81,4 9-105,-1 0-402,-2 3-483</inkml:trace>
  <inkml:trace contextRef="#ctx0" brushRef="#br0" timeOffset="430444.304">7570 11918 421,'0'0'305,"0"0"-38,0 0-87,3-11-10,-3 11-67,0 0 26,0 0-49,0 0 43,-2-10-64,2 10 29,0 0-67,0 0 36,0 0-98,0 0-180,0 0 33,0 0-300,0 0 24</inkml:trace>
  <inkml:trace contextRef="#ctx0" brushRef="#br0" timeOffset="431434.2792">2944 12245 233,'9'6'151,"-9"-6"-27,0 0-13,0 0-13,14 1-12,-14-1-2,0 0 8,0 0 6,0 0 8,11-1-3,-11 1-11,0 0-10,0 0 0,0 0 10,0 0 122,0 0-87,0 0-3,0 0-9,0 0-8,0-13-14,0 13 3,0 0-3,0 0 5,-5-10 7,5 10 11,0 0-1,-6-7-18,6 7-13,-5-7-19,5 7 31,-9-9-61,9 9-9,-6-10-7,6 10-5,-7-8 5,7 8 11,-7-8-2,7 8 14,-8-8 2,8 8 0,-6-9-8,6 9-8,0 0-10,-6-9-6,6 9-10,0 0-7,0 0-3,-4-9-2,4 9-2,0 0-1,0 0-4,0 0 4,16 2 4,-16-2 2,15 5 0,-6-1 1,0 1 3,2 2 0,2-2 1,16 8 4,-12-9 4,0 1 4,6-1-5,1-1-45,1-1 59,5-4-52,4-3 64,6-4-55,4-6 59,2-2-5,8-6 6,1-1 16,-3-4 8,0-2 6,44-33 131,-52 31-59,-8 7-41,-4-2 30,-1 1-59,-2 4 43,-6 2-64,-4 1 31,1 3-56,-5 1 34,0 1-52,-2 2 32,-2 3-98,-1-1-18,1 1-138,8-5-334,-8 7 197,3 2-43,1 4-45,1-2-434,0 3-434</inkml:trace>
  <inkml:trace contextRef="#ctx0" brushRef="#br0" timeOffset="432007.2757">6681 12167 608,'0'0'443,"0"0"-110,7-7 19,-7 7-68,0 0 33,9-7-107,-9 7 10,0 0-92,0 0 18,6-6-82,-6 6 28,0 0-69,0 0 39,0 0-58,19 4 45,-11 3 19,-2-1-30,4 5 3,2-1 9,-2 2-3,1 2-4,4 0 52,-2-1-44,3 0 64,0 0-35,1-4 84,4-1-11,2-1 19,4-6-2,54-14 105,-30-3-157,7-6-18,3-7-14,2-5-13,-1-5 8,-3-4 5,0-3 26,-4 0 4,0 2-7,-6 5-21,-4 0-16,-13 11-13,-1 2-14,-5 3-38,10-8-216,-20 19-80,-6 3-123,3 3-178,-13 6-31,11-2-618,-11 2-849</inkml:trace>
  <inkml:trace contextRef="#ctx0" brushRef="#br0" timeOffset="432970.5272">8883 8081 301,'0'0'212,"0"0"-207,0 0-168,3-13 42</inkml:trace>
  <inkml:trace contextRef="#ctx0" brushRef="#br0" timeOffset="435069.527">7044 8453 473,'0'0'368,"-11"-2"-20,11 2-142,0 0 13,0 0-100,-7-8 59,7 8-108,0 0 66,0 0-62,0 0 61,-8-7-72,8 7 39,0 0-70,0 0 37,0 0-140,0 0-56,0 0-4,0 0-10,0 0-67,10-7-108,-10 7-185,17-5 5</inkml:trace>
  <inkml:trace contextRef="#ctx0" brushRef="#br0" timeOffset="435800.5309">9382 7406 89,'-10'-16'434,"-4"3"-121,0-2-62,-4 1-55,0 2-51,-30-11 73,21 14-116,1 2-49,-1 3 25,-2 0-24,2 2 25,-4 4-41,-3 3 19,1 3-38,-2 3 21,0 7-31,-1 3 11,3 7 13,-6 9 10,2 7 32,-30 67-14,37-45 19,1 4 0,2 5-42,6 0 3,-2 2-5,7-4-4,3-2-59,3-4 10,6-12 4,4-2 0,3-3 68,4-3-58,2-3 61,5-3-39,26 29 144,-12-43-71,4-3 0,4-7-9,8-7 0,4-6-49,5-6 41,1-7-56,13-8-22,0-5 45,2-6 48,-2-7-63,0-5 51,6-17-15,-6-6-18,-4-7-23,-7-7-12,-8-2-63,-14 10 59,-5-4-42,-6 1 56,-9 1 36,-6 4 67,-8 11 15,-7 3-56,-7-3 28,-10 8-71,-6 7 39,-10 8-66,2 12 47,-52-1-10,39 21-82,-3 5-8,-1 6-65,-7 5-69,3 6-84,2 2-44,6 6-63,6 3-49,5 1-458,3 4-426</inkml:trace>
  <inkml:trace contextRef="#ctx0" brushRef="#br0" timeOffset="437312.5276">4835 10601 271,'-7'0'525,"7"0"-351,0 0-54,0 0-12,0 0-36,0 0 1,0 0-34,0 0-25,0 0-74,0 0-59,0 0-11,0 0-54,0 0-98,0 0 262</inkml:trace>
  <inkml:trace contextRef="#ctx0" brushRef="#br0" timeOffset="438419.5332">16997 7511 1644,'0'0'655,"-15"-3"-211,15 3-45,0 0-134,-19 2-7,8-1-105,1 3 18,-2 1-86,-2 2 30,0-1-67,-3 2 42,-1 3-49,-1-1 51,0 0-58,-15 12 71,20-12-87,1 0-2,3 0-2,1-2-1,3 3 3,1-1 2,3 1 4,2 0-3,3 0-3,3 3 8,5 1-4,1 2-33,6 0 38,2-1-14,22 17 2,-18-14-6,-4-4-5,1 2-3,-4-3 40,-3 0-53,0-1 47,-6 0-48,-2-1 5,-2 1 8,-3-1 42,-2 1-35,-5 1-2,-3 1 2,-5 1 38,-1-4-45,-3 2 38,0-1-42,0-1 30,0-3-101,4-2-15,-2 1-143,4-6-49,0 2-115,12-4-101,-17-4-571,17 4-688</inkml:trace>
  <inkml:trace contextRef="#ctx0" brushRef="#br0" timeOffset="438971.5276">17301 7650 467,'38'-25'1480,"-23"17"-993,-3-1-76,-2 3-143,0 0-3,-10 6-108,7-5 19,-7 5-75,0 0 53,-17 11-26,0 1 32,-4 2 0,-7 7-44,-1 1 11,1-1-27,3 2-23,3-3-12,3 0-23,5-1-3,2-3-10,4 1-2,3 0-4,1-2-3,4-1-9,4-2-20,4 2-52,3-3-28,4-1-137,4-2-14,3-2-104,33 2-513,-26-9-161,7-4-627</inkml:trace>
  <inkml:trace contextRef="#ctx0" brushRef="#br0" timeOffset="439068.5192">18002 7567 376,'5'-9'671,"-5"9"-155,0 0-104,0 0-80,0-12-83,0 12-41,0 0-16,-15 1-57,4 5 72,-3 0-54,-24 21 191,15-10-229,3 3-15,0 0-37,3 4 15,3-1-14,0 0-9,6-1-6,2-3-4,2-2-3,7 2-5,1-3-7,3 2 29,5-3-42,4-1-22,23 9-315,-12-14 1,3-2-36,3-2-144,-2-3-456,-1-4-540</inkml:trace>
  <inkml:trace contextRef="#ctx0" brushRef="#br0" timeOffset="439524.5287">19100 7246 464,'0'0'600,"-2"-11"-162,2 11-130,0 0-66,0 0-48,0 0-45,-2 19-36,1-2-18,0 6-7,0 4 27,-2 6-6,1 5-49,-2 6 76,1 3-51,0 1-12,0-2 44,2 2-62,-2-2 47,2-2-68,0-5 47,-1 35-9,1-39-67,0-1 42,0-2-47,-1-3 46,2-2-62,-1-3 45,0-1-79,-1-4 30,1-2-82,-1-3 50,0 0-46,1-3 53,1-11-127,-5 13-40,5-13-414,-9-6 241,7-6-272,-2-7-164</inkml:trace>
  <inkml:trace contextRef="#ctx0" brushRef="#br0" timeOffset="440525.8126">18995 7614 671,'-1'-26'642,"-2"1"-115,1 1-55,-2 0-91,3 5-121,1 1 0,-1 0-106,1 0 24,1 0-88,0 3 38,1 0-79,2-1 35,0 3-63,0-1 45,13-13-15,-4 14-62,1-1 49,5 2-59,5-2 57,3-1-59,3 4 58,6-2-59,3 2 52,3 0-51,3 0 55,6 0-59,2 1 59,15 1-60,3-1 57,78-9-29,-71 11-25,4-2 56,4 3-56,4-4 51,6 3-49,1-2 50,26 2-51,0-3 55,-2 1-55,0-2 6,-1 2 3,1-2 53,-18 3-50,18-3 47,-1 1-51,3-2 45,2-2-50,2 1 52,-1-1-53,2 1 60,1-2-52,-1 2 57,-3 1-54,1-1 54,-1 1-57,0-1 58,-1 2-56,-1 0 57,-3 0-61,82-6 47,-101 8 16,0 2-55,-4 1 42,-1-1-52,-1 1 58,-2 0-60,-4 0 50,-4 2-53,-4 0 53,-6 0-53,-15 3 54,-1-4-57,-4 4 55,-4-2-56,27 0 35,-42 3 17,-8-1-47,-2 0 46,-4 2-52,-3-1 55,-1-1-57,-5 2 55,1 0-54,-1-1 55,-1 2-55,-12-1 57,17-1-59,-17 1 58,15-2-58,-2 2 18,-13 0 34,0 0-58,15 5 54,-15-5-49,8 11 53,-6 0-54,1 1 56,-3 5-53,1 9 54,-2 2-51,1 7 17,0 11 45,-2 3-55,2 5 59,0-1-57,3 2 50,1 1-53,2 8 53,0-10-56,2 6 60,3-1-5,1-10-2,0-2-29,6 7 29,-4-10-6,3-1-2,-4-2 2,4-1-4,-3-2 2,18 33 1,-16-38-6,-5-8-4,1 0-7,-4-6 2,1 0-2,-2-3 2,0-5 1,-2 4-1,1-5 12,-3-3 13,-3-7 2,1 17-3,-1-17-5,-6 12-6,-17-3-12,3-4-26,-4-2-1,-5-3 5,-9 3 0,-1-2-4,-13-1 4,-4-1 3,-3 1-10,-1-3 10,-18 3 2,-4 0 0,-2 0 0,-5 0-4,-2 0-6,-103 6 25,92-2-45,0 0 67,-4 1-61,-1 0 56,-23 0-52,1 2 6,1 3 46,0-3-48,-1 3 44,0-3-55,1 1 73,1 0-63,0 0 1,21-1 55,1-1-59,0 2 56,0-2-54,2-1 55,3-1-57,2 2 57,1-4-54,1 0 57,1 0-43,4-1 89,4-1-48,3-1 44,6 1-46,3-2 51,15 0-45,-54-3 46,62 1-31,1 2-46,4-1 2,8 0 2,0 1-5,1-1 1,4-1-1,4 3 34,0-2-40,4 2 34,1 1-34,4-1 40,2-1-33,2 2 37,-11-3 15,14 2-37,2 0 24,-1 1-24,1-2 22,-2 2-29,2-1 18,-2 1-26,0-2 23,0 2-20,-1 0 15,-1-1-21,1 1 16,3-1-16,-3 1 23,-8 0-3,11-2-28,12 2-8,-19-2-71,19 2-4,-15-2-118,15 2-5,-15-3-115,15 3-24,-11-5-80,11 5-70,-11-8-505,11 8-615</inkml:trace>
  <inkml:trace contextRef="#ctx0" brushRef="#br0" timeOffset="441036.8031">19796 7093 492,'4'-9'606,"-4"9"-80,6-19 186,-6 19-505,5-8 3,-5 8-108,0 0 25,0 0-81,10-3 46,-10 3-42,9 18 72,-2 1 20,0 8 14,1 14 22,-1 7-47,1 12 12,2 4-50,-2 3 28,-1 2-57,3 0-14,-2 0 42,1-3-68,0-4 43,0-11-62,-2-2 49,1 0-59,-2-3 52,2-2-50,-3-3 39,-1-7-46,-1 0 55,0-4-114,0 21-172,-3-30 64,-2-1-99,-2-2 17,1-3-98,-4-1-63,-4-3-498,1-5-486</inkml:trace>
  <inkml:trace contextRef="#ctx0" brushRef="#br0" timeOffset="441459.8069">19706 7720 401,'2'-20'586,"-1"6"-135,-1-1-61,0-2-47,-1 5-60,-1-2-32,1 0 1,-1-1 6,-2 4-62,0 0 35,-1 1-83,-3 1 22,-7-5 21,5 10-151,10 4 33,-29 3-63,9 6 46,-6 4-57,1 1 39,-4 6-53,1 5 7,4-3-9,5-4 3,0 1 51,4 1-56,0-1 55,2-2-57,-6 12 40,13-16 10,-1-4-50,4 0 48,3-9-49,-6 15 44,6-15-37,8 7 58,-8-7-50,27-6 6,-7-2-2,8-6-3,4-5 1,2-2 45,-2-3-54,-1 2 47,-3 4-51,-5 0 60,-6 7-52,-2 0 45,-1 1-63,-1 3 41,-2 3-30,-11 4 33,18 0-49,-9 3 51,1 2-45,-2 4 43,-1 0-41,2 2 9,8 16 0,-8-13 58,3 2-50,-2-1 40,4 2-66,0-2 22,2-1-92,2-2-7,2 0-124,6-2-22,-2-3-116,2-2-76,4-3-463,-1-2-481</inkml:trace>
  <inkml:trace contextRef="#ctx0" brushRef="#br0" timeOffset="442329.2798">20848 7221 111,'0'0'389,"0"0"-93,0 0-38,0 0 241,0 0-251,0 0-1,0 0-17,0 0-41,-2-11-35,2 11-33,0 0-32,0 0-23,0 0-15,0 0-3,0 0-18,2 11-8,-2-11 1,1 15-6,0-4-2,-1 2-1,0 3-1,1 1 3,-1 1 16,0 0 0,-1 2-1,0 1 13,0 1 19,-2 1 8,2-1-62,-2-2 55,0-2-64,1 2 50,0-4-60,-2 13 43,3-16 12,1-13-58,-2 21 68,2-21-58,0 17 57,0-17-55,6 11 51,-6-11-58,16 6 49,-16-6-59,23 3 50,-9-3-55,1 2 51,-1-1-60,17 5 23,-14-2 26,-3 0-46,-2 0 46,2 3-52,-2 0 51,-2-1-51,-4-1 31,0 2-20,-6-7 29,6 14 26,-6-14 19,-3 12 6,3-12-5,-12 13 1,-10-1 35,9-9-50,-1-3-9,0 0-15,0 0-51,0-6-31,-1 0-128,3-3-79,0-6-147,3-3-48,4-6-357,3 1-365</inkml:trace>
  <inkml:trace contextRef="#ctx0" brushRef="#br0" timeOffset="442470.0065">21340 7123 722,'9'-5'505,"-9"5"-48,14-5-133,-14 5-6,8-5-122,-8 5 6,0 0-95,12-2 33,-12 2-35,9 14 173,-7-2-43,1 5-28,-1 8 52,0 3-66,0 6 25,-1 2-74,1 7 4,0 3-36,-1-4-17,2 1-14,-2-6-10,3 0-28,-2 0 19,1-2-12,1 33 25,-3-35-48,2-2-2,-2-3-54,1-2-87,0-2-40,0-2-115,1 2-6,1-7-92,1-3-77,0 2-69,2-7-491,-7-9-607</inkml:trace>
  <inkml:trace contextRef="#ctx0" brushRef="#br0" timeOffset="442969.6519">22300 7079 183,'9'-7'833,"-1"2"-195,3-3 192,-11 8-584,0 0-3,11 3-93,-11-3 12,4 16-53,-4-4 89,0 6-33,-1 6 53,-2 3-61,0 6 25,-1 9-36,0 2 24,-2 1-39,3 1-20,-2 45 66,4-47-122,1-5 11,1-3-12,0 1-9,2-3-6,-1-1-8,1-1-6,0-6-27,0-3-34,1 1-23,-1-5-31,0 1 9,1-6-94,0 1 14,1-6-95,1 0-43,-6-9-166,16 4-27,-8-7-522,5-7-619</inkml:trace>
  <inkml:trace contextRef="#ctx0" brushRef="#br0" timeOffset="443081.6527">22730 7454 292,'8'-17'598,"-2"4"-112,-1 2-98,-1 0-70,-4 11-70,1-16-72,-1 16-8,-7-6-18,-11 12 197,4 2-185,0 1-7,-2 5-61,2 1 43,-1 3-73,2-1 42,3 1-65,-1 1 44,3-2-47,3 0 49,1-2-51,3 0-10,1-1 6,2-2-3,12 11 17,-1-15-31,2-1-42,5-3-66,4-1-83,4-3-92,9-4-65,6-3-95,2-6-513,0 0-516</inkml:trace>
  <inkml:trace contextRef="#ctx0" brushRef="#br0" timeOffset="443453.8843">23740 6996 678,'0'0'727,"8"-12"-229,-8 12-56,6-9-168,-6 9-11,0 0-106,0 0 17,0 0-80,0 0 46,4 11-38,-7-1 71,-6 27 159,3-10-203,-2 4 50,1 7-45,-3 3 23,1 0-45,0 1 14,-1 1-48,2-1-11,-1-1-9,2-3 2,-1-3-10,3-4-29,0 0 18,0-1-23,-5 18 25,8-26-11,-1-4-24,0-1 20,2-2-18,0-2 22,0-4-16,-1 3 27,2-12 3,-2 17 37,2-17-9,0 0-7,0 0-44,0 0-27,0 0-34,1-19-12,-1 19 49,-4-19 7,0 9-6,-1 3-4,-2-1-6,-2 2-2,-1 3 4,-3 2-2,-1 2 3,-2 3 1,-3 2 10,0 2-1,1 0 22,2 4 6,-11 7 89,18-7-49,-1-2-9,5 0 12,3-1-11,2-9 6,1 14-11,5-8-3,5-1-42,6-1-113,7-1-241,5-3-327,5-5-944,13-5-1267</inkml:trace>
  <inkml:trace contextRef="#ctx0" brushRef="#br0" timeOffset="445500.8828">20796 6389 276,'0'0'506,"0"-18"-32,0 18-158,1-18 0,-1 18-80,0-20 41,0 20-66,3-15 47,-3 15-81,2-14 22,-2 14-91,3-12 19,-3 12-83,0 0 40,6-9-65,-6 9 60,7 8-50,1 0 48,0 5-54,2 6 53,1 4-36,2 5 53,-1-1-63,3 5 49,-2-4-46,13 23 106,-14-26-42,1-4-58,0-3 46,-1 1-56,3-4 51,1-2-42,4-4 29,3-4 5,4-3 15,6-6-27,10-6 22,3-5-34,7-11 30,2-5-26,51-44 96,-57 31-68,0-2 19,-3 0 17,-2 0 10,-4 3-11,-4 5-13,-7 6-22,-3 5-14,-2 2-32,-7 5-7,-3 4-80,-1 4-135,-2 0-113,-2 4-212,-1 4 19,-8 4-62,0 0-115,12 4-408,-12-4-698</inkml:trace>
  <inkml:trace contextRef="#ctx0" brushRef="#br0" timeOffset="447200.3789">19091 8254 412,'0'0'596,"-11"3"-146,11-3-106,-10 4-74,0-2 121,10-2-257,0 0-13,-13 2-1,13-2 2,0 0-5,-9 4-14,9-4-22,0 0-13,0 0-19,0 0-8,0 0-14,0 0-4,0 0-2,7 8 8,4-6 16,6 2-35,6-1 87,7 0-31,6-3 68,8 0-41,13 0 49,14-6-46,5 0 52,4-1-66,5-2 42,1-5-49,2 0 43,-1-3-17,1 0 31,85-22 98,-91 18-137,-4 4-7,-6-1-24,-9 3-2,-13 4-22,-4 0 3,-5 2-17,-10 2 2,-5 1-14,-2 1 7,-5 1-17,-3 0 11,1 1-37,-5-1-19,11 0-187,-23 4 10,17-1 15,-17 1-78,13 1-29,-13-1-87,12 4-67,-12-4-106,6 10-349,-6-10-491</inkml:trace>
  <inkml:trace contextRef="#ctx0" brushRef="#br0" timeOffset="449917.3743">9696 2107 324,'0'0'585,"-5"-11"-140,5 11-97,-4-7-70,4 7-64,0 0-50,-4-9-63,4 9-35,0 0-18,0 0-10,0 0-11,0 0-2,0 0-6,1 15 0,-1-15 0,4 21-11,-1-10 6,1 2-9,2 2 14,-1-1-4,1-2 21,2 2-4,-1-2 12,5-2 20,-2 0 32,5-2 31,0-1 0,4-5-3,27-7 108,-16-2-140,8-8 7,0-1-22,-1-6 13,2-2-29,6-8 45,-3-2-38,-2 0 21,-6 5-8,-4 0-14,-1 2-27,-3 1 8,-5 6-14,-2 2-8,9-9-124,-18 17-133,0 2-101,0 3-12,0 4-44,-10 1-12,16 5-495,-9 2-457</inkml:trace>
  <inkml:trace contextRef="#ctx0" brushRef="#br0" timeOffset="450585.3783">7933 4223 104,'-11'-5'476,"11"5"-111,0 0-112,-12-4-41,12 4-73,0 0-4,-8 7-51,8-7 10,-4 11-43,4-11 36,0 18-35,0-18 31,2 20-25,5 1 91,-7-21-65,8 18-23,-2-10 29,0-2-12,2 1 57,3-3 16,-11-4 29,24 1-21,-10-5-3,5-4-19,0-4-13,4-3 0,-1-4-6,3-8 7,0 0-17,0-5-11,-1 0-66,0-3 44,-4 2-21,2 1-14,-2 1-13,-2-1-8,-2 6-9,-2 2-46,1 3-67,-2 3-63,0 3-67,1 1-16,2 2-51,21-5-369,-15 10 242,4 3-318,-1 0-251</inkml:trace>
  <inkml:trace contextRef="#ctx0" brushRef="#br0" timeOffset="451311.4565">10834 6489 366,'-8'14'299,"-1"-2"-5,2-1-70,0 0-21,2-2 7,-3-1 18,8-8 7,-9 15 65,9-15-69,-6 12 56,6-12-76,-8 14 201,8-14-215,0 0-12,-7 8-6,7-8 5,0 0-31,0 0 15,12-3-38,-1-5 13,4-2-44,4-7 3,9-6-39,1-2 3,1-3-38,3 0-20,40-34-251,-39 34 13,1 2-56,-4 0-88,2 2-65,-1-1-62,0 1-478,-5 1-573</inkml:trace>
  <inkml:trace contextRef="#ctx0" brushRef="#br0" timeOffset="451840.4541">12468 4761 809,'0'0'597,"0"10"-52,0-10 246,0 12-482,0-12 67,0 0-51,0 0 25,5 6 1,-5-6-24,12-9-27,0-1-38,5-8-38,8-9-44,3-4-33,12-10-36,3-4-28,4-5-9,72-65-133,-65 65-99,2 0-180,-2 6-119,-3 2-162,-5 9-820,-2 0-1051</inkml:trace>
  <inkml:trace contextRef="#ctx0" brushRef="#br1" timeOffset="459469.1684">10446 1768 502,'0'0'403,"0"0"-102,0 0-59,0 0-63,0 0-20,0 0-34,0 0 15,0 0-2,0 0 10,0 0-21,0 0 17,0 0 7,3 9-6,-3-9-3,0 0-20,0 0-15,0 0-17,0 0-19,0 0-15,0 0-5,0 0-15,0 0 0,-11-2-18,11 2-3,0 0-8,-12-4 1,-1 3 1,13 1-13,-17 0 2,4 1 2,1 0 1,-3 0 0,1 1-1,-5 0 0,3 1 1,-3-1-4,0 1 3,0 1 2,0-1-2,0-1-2,0 3 2,-24 2 0,23-4-3,-3 2 4,0 1-3,3-2 0,-2 1-2,1 0 5,-2 0-3,3 1-2,-2 1 2,2-2-1,0 2 1,-2-1 2,1 1-10,0 0 9,0 1 3,-2-2 2,1 2-6,0 0 6,-2 1-4,0-2 5,-4 5-2,0-4-3,-1 1 0,1 0 2,-1 0 2,0-1-3,0 0-2,2 1 0,-2-2 5,-26 11 1,31-11-5,-4 3-1,0-3-2,0 2 2,0 0-2,3 2 0,-2-4 6,3 1-6,-3 3 3,4-4 2,0 1-1,-2 3-4,2-3 3,0 2-1,-21 9 0,21-9 3,2-1-4,-5 4 7,2-4-13,0 3 11,3-1-2,-3 0 3,3-1-6,-3 4 6,2-2-1,-1 1 0,1 0 2,2-2-8,-3 4 5,1-1 1,1 0-13,-2 2 18,2 0 1,-1 1-4,1 0 2,0-1-4,-1 1 1,3 0-5,-3 1 6,2-2-3,1 1-1,-1 0 4,2 1-5,-2-2 0,-17 22 6,18-20-4,2-1-2,-2 0 2,0 3 2,1-2-5,-1 0 3,-1 1-9,2-1 11,-1 0 1,1 1 2,-2-2-2,1 1 0,0 0-3,0 0 3,-16 18 1,16-19-4,1 1 2,2-3-1,-1 3 0,1 0-1,-2 0-8,2 2 9,-2 0-8,1 0 12,1 2-10,1-1 14,-3 1-9,3 0 7,-2 1-9,3 0 8,-1 1-14,1-2 17,1-1-13,-2 2 16,3 1-2,-1-2 17,2 2-12,0-5 8,2 3-16,0-2 1,0 2-5,0-3 7,3 1-5,-2-1 0,-4 21-5,6-21 0,3 1 6,-1-2-10,0 0 10,1 1-10,1 0 7,0 1-12,0 0 12,2 1-7,0 3 2,0 1-5,0-3 11,2 4-3,-1 1 2,2 28 6,0-27-7,-2-2 5,0 6-11,2-5 10,0 6 4,-1-4-9,2 5 0,-1-9 0,0 5 3,1-1-3,2 0 0,-1 2 13,0-1 16,1-1 3,6 29 20,-7-30-35,2 0 1,-1 0-58,-1-4 63,2-1-62,-1 1 61,-1-2-56,1 2 65,0-1-54,0 0 73,1 2-42,-1 3 64,2-3-54,0 4 48,9 23-20,-8-26-48,1 1 37,-1-2-56,0 2 62,2-2-78,-2 1 74,1 0-64,0-3 54,-1 3-55,1-1 54,-1 0-54,1 0 47,-1 0-48,-1-3 56,2-1-59,-1 4 62,1 0-51,0 0 48,1-1-48,0 0 53,0-2-61,0 0 8,3 1 10,-4-4 3,4 1-1,-2 0 1,2 2-3,-2-5 53,1 2-60,13 19 38,-12-16 23,0-5-70,0 2 58,3 1-59,-3 0 58,2 1-57,-1-2 53,2 1-55,-1-1 56,1 2-57,-2-1 59,2 0-60,0 1 58,-3-1-57,17 21 40,-13-20 12,-3-1-46,3 0 2,-3 1-2,2-2 5,-2 1 16,1-2-6,1 3 4,0-2 2,4 0 0,-5 0-1,3-1 0,-1 2 0,1-4-26,18 18 8,-17-18 31,-2 1-31,2-2 32,-1-3-28,0 5 29,-2-4-3,5 3 0,-6-4-4,5 3 1,-4-3-3,5 2-3,-3-1 4,0-1 1,1 0-4,21 9 19,-20-11-17,1 0 1,-2-1-8,3-1 1,-2 1 0,2-3 4,-3 3 3,3-4-3,-2 3-2,2-2-2,-1 1-1,0-2 1,2 0 1,-1 0 2,24 5 0,-22-6-6,-1-1 3,2 2 3,-2-3 0,1 1-3,0-1 2,1 3-1,0-4 0,-1 0 0,1 2 0,-1-1-2,2 0 3,-2-1 0,2 0 2,23 3 10,-24-2-10,-4-2-6,4 0-2,-1 2 8,-5 0 1,3-1-3,0 1-4,-1-1 1,0 0 1,1 0 2,0-1-2,-1 0 2,0 2-2,1-2 0,26-3 2,-24 2-1,-1 0 1,2-2-3,-1 2 1,1-2 0,1 3 0,-2-3 6,0 1-3,1 0-6,-1 1-2,-2-1 11,0 1-4,-2 1 1,2-1-5,0 1-1,-3 0 2,3 0 2,4-3-2,-5 3-1,0 0 3,-1 0-1,3 0 1,-1 0-1,1 0 0,-1 0 26,1 0-59,3 0 44,-1 0-4,2 0-6,26-4 6,-27 1-2,1 3-5,1-2-12,-1-1 14,0-2 0,-1 3-2,1-1 3,0-3 0,4 2-3,-2-3 1,0 3-4,2-4 5,0 1-4,-2 2 3,32-9 6,-31 6-5,0 1 5,1 0-36,-1 0 39,0-1-35,1 1 33,-1 0-29,-1-2 35,2 1-33,-2 0 33,2-1-30,-3 0 30,1 0-29,1 0 30,28-10-2,-28 9-31,0 1 31,-2-1-30,3-1 40,-2 2-8,1-2-2,0 1-9,0 0-2,1-2 7,-1 3-7,-3 1-2,3-3-2,-2 2 6,-2 0-2,29-10-7,-32 12 7,-2-1 2,0-1-2,1 2 1,1-1 0,-3-1 9,0 0 0,2 1 5,0 0 16,0-1 16,1-4-13,3 1-4,-2 0 2,2 0 17,0-2-16,0-1-2,0 1 0,-1-1-4,-1 1-4,0-1 32,-2 1 26,-6 4 8,2 0 1,-3 1-3,-3 0 4,0 1-2,-1 1-2,1 0-9,-2 1-4,19-23-196,-11 8 104,6-3 11,0-1 12,-2 1 1,-1 0 1,0 4-4,-3-1-17,0 0 21,4-4-4,2 0-1,-5 4-1,-2 1 5,0-1-3,0 1-10,18-18 14,-21 18-14,2 2 15,-6 0-12,2 0 7,1 1-8,-3-1 3,3 0-3,-1-5 6,-2 3-7,3-4 5,-1 0-6,1-1 9,-3 2-14,0-2 6,7-25 3,-10 28-8,0 0 11,-1-2-17,-1 4 8,1-2 0,0 3 0,-3-3-3,3 1 5,-1 3 7,-1-2-20,-1-1 24,2 2-4,-2 2 13,0-1-17,3-18 12,-3 20 8,0-1-13,-2 0 14,2-1-13,0 0 8,-2 0-12,0-3 5,1 1-9,-1-2 11,0 4-16,0-5 13,0 0-14,0 2 6,1-2-7,2-20 9,-3 22 6,2-1-14,-1 0 16,1 0-16,0 2 17,-1-2-17,1 1 9,0-1-9,2 0 10,-2 0-3,-2 0-7,2 0 1,-1 0 14,-3 1-16,2-20 9,-4 21 7,2-2-16,-2-2 19,-1 3-24,-1 1 22,2-1-2,-3 1-5,0 2 16,-1-1-13,1 1-3,-1-2 0,1 1 2,-4 2 1,4 2-3,-3-3-12,1 1 13,-1-1-2,0 2 1,1-1-7,-1-1 14,-2 1-31,3 3 36,-1-3-20,-1 0 18,-3 1-20,4 0 16,-1 1-15,-3 0 20,3-1-16,-13-15 6,13 16 11,-2 1-19,1 1 10,2-3-9,-1 4 14,-3-3 0,3 0 1,-1 1-3,-2 0-4,3 1 0,0-3-1,-3 1 0,2-2-1,1 3-4,-14-15 4,11 13 0,1 0 6,0 2-10,-3-1 2,3 1 2,-3-1-3,1 3-2,0-2 3,0 0-12,-1-1 17,0 3-18,1 0 20,-1-1-24,-1-1 21,-12-10-13,14 12-5,-3-1 22,1 1-13,0-2 16,0 3-17,1 0 16,-4-1-16,5 0 12,-2 0-12,-1 1 11,2 0-13,-2 0 17,3-2-15,-5 4 14,-12-14-4,17 14-5,-1-1 10,-1 0-15,1 2 13,-1-3-20,-1 1 23,2 1-15,-2 1 15,1-3-17,-1 2 12,-2-1-8,0-1 7,2 1-13,-3 1 15,-19-11-4,19 11-13,-1-3 17,0 3-21,-1-1 25,1 0-16,-2-1 16,0 1-13,1-1 14,0 1-16,2 0 14,-4 1-12,3-3 13,2 2-17,-3 0 9,-19-13-1,20 13-7,0-2 17,2 0-18,-3-2 17,-1 3-20,5-1 18,-5-4-15,0 3 12,1-3-14,-2 2 16,2-1-21,-1 2 9,-1-3-14,1 2 9,-21-15-20,20 13 24,1 2-2,0 2 8,0-5-7,-1 5-6,2-3 7,2 4 5,-2-3-4,-2 1 2,-1 0-20,2 0 29,-1 0-25,-2 1 27,0-1-16,-20-8-13,23 11 14,0 1-1,2-1 13,0 0-14,-2 3 18,3-2-23,-2 3 26,0-4-24,4 3 19,-3 0-15,1 0 17,0-1-20,2 1 19,2 2 2,-18-4-5,17 4-1,0 0-8,0 0 6,1 2 2,-2-2-9,3 1 7,-2-1 1,2 4-15,-3-2 10,3-1 5,-2 3-16,2-2 17,-2 2-21,0-2 18,-15 0-12,16 0 5,1 2 20,0-2-27,0 3 25,0-3-27,0 1 21,-1 1-15,2-1 23,-2-1-34,-1 0 33,1 0-22,1 1 23,0-1-27,1 1 26,-16-3-18,16 2-13,-1 1 31,2-1-27,-2 1 32,0-1-25,0 1 19,-1 0-24,0-2 25,2 1-34,-3 1 37,0-1-21,1 0 19,0 0-3,0-1-24,-14-3 34,15 4-14,-1-1-3,1 0 1,0 0-2,-1 2-3,-1-1-2,0 1-4,-2 0 6,2 1-3,-4 1 3,-1 1 7,-5 1-7,-4 1 3,-2 1-37,-48 11 16,36-9 21,-4 2-28,0 0 11,-2 1-44,-2 1 38,3-3-45,0 3-19,2-1-70,4-1-84,1 2-90,8-2-89,4 3-122,2-2-451,2-1-587</inkml:trace>
  <inkml:trace contextRef="#ctx0" brushRef="#br1" timeOffset="460241.7251">6776 2900 120,'5'-8'732,"-5"8"-168,8-10-100,-8 10-72,5-9-89,-5 9-57,4-8-44,-4 8-39,0 0-39,0 0-29,5-9-25,-5 9-18,0 0-12,0 0-11,-5 9-1,0-1-9,-1 3-2,-2 2 0,2 2-2,-2-1-14,2 4 11,-1-3-12,0-1 11,3 0-16,0 1 15,2-4-13,-1 14 19,5-15 1,0 1-13,2-3 21,2 1-16,4-1 7,2-1-10,2-2 12,1 0-15,2 0 9,0-2-12,1 1 5,-3-1-10,3 1 7,-4-1-9,10 2-15,-14-1 19,0-1-12,-10-3 17,14 7 12,-14-7 43,8 13 7,-8-13 6,-3 16-6,-3-6-10,-2 2-11,-3 0-7,1-1-9,-2 0-1,0-1-1,-11 9-79,10-11-38,2-2-59,-1-1-100,12-5-57,-18 5-142,18-5-484,-15-7-506</inkml:trace>
  <inkml:trace contextRef="#ctx0" brushRef="#br1" timeOffset="460605.7306">7018 2740 515,'17'-26'900,"-11"14"-590,-1 4-57,-1-2-50,-4 10-36,9-13-32,-9 13-31,5-11-20,-5 11-17,0 0-13,0 0-3,0 0-5,0 0 16,-5 12 27,-1 1-1,-7 16 61,5-12-90,1-1-12,0 3-7,2-3-9,2 0-4,-1 0-3,1 0 0,1-1-4,0-1 0,4-2 3,-1-1-4,3-1 0,1 0 1,2-3-4,16 3-56,-10-7-65,3-4-51,3-1-61,2-4-63,1-2-38,1-2-39,-1-4-338,0-4-202</inkml:trace>
  <inkml:trace contextRef="#ctx0" brushRef="#br1" timeOffset="460684.727">7394 2564 307,'0'0'482,"-6"-9"-104,6 9-88,0 0-56,-15-1-42,6 6-36,-11 12 95,8-3-157,1 1-6,2 1-12,0 2-5,2-1-8,0-1 2,3 0-17,2 0 0,2-1-13,1-1 5,2 0-12,2-1 1,2-1-3,3 0-1,16 2 22,-12-8-65,3-4-60,1 0-50,1-5-86,2-2-45,1-2-87,-2-2-294,2-5-149</inkml:trace>
  <inkml:trace contextRef="#ctx0" brushRef="#br1" timeOffset="461067.7429">7632 2239 1304,'0'0'720,"1"-14"-127,-1 14-135,3-12-89,-3 12-84,0 0-68,1-12-61,-1 12-47,0 0-15,0 0-17,0 0-16,11 5-12,-5 4-6,0 3-10,13 26 43,-6-13-43,3 7 9,1 5-40,-1-2 32,4 2-86,0 1-70,1-2-65,-1 1-66,-2 2-73,0-3-90,-2 3-137,0-6-342,-4 2-455</inkml:trace>
  <inkml:trace contextRef="#ctx0" brushRef="#br1" timeOffset="461486.1648">6761 3931 17,'-6'7'389,"6"-7"-111,0 0-52,0 0-6,0 0 241,0 0-234,14-3-8,-1-4 29,4-7-12,7-2-1,9-7-22,14-12-10,8-5 39,4-5-26,19-14 16,1-4-32,3-2-22,2-3-17,2 2-54,89-66 176,-87 69-157,-3 5-4,-4 4-40,-17 11-6,-3 4-27,-3 3 2,-7 2-24,-3 5 8,-11 7-75,-3 3-30,-3 1-88,-7 4-111,-2 4-93,-2 1-129,12-3-1166,-22 9-54</inkml:trace>
  <inkml:trace contextRef="#ctx0" brushRef="#br1" timeOffset="471691.6715">24912 3548 12,'0'0'544,"0"0"-107,0 0-44,0 0-37,-3-9-7,3 9-12,0 0-13,0 0-6,0 0-17,-4-13 11,4 13-40,0 0-6,0 0-55,0-10-20,0 10-63,0 0-12,0 0 21,0 0-115,0 0 6,0 0-22,-5 9 16,3 5-18,-2 4 17,-1 7 1,-1 5-8,-3 8 1,0 0 1,0 4-37,-2-4 15,3 2-4,0-2 39,-6 28-16,7-35-28,1-2 24,-1 0-21,3-5 35,-2-2-2,2-2-8,2-3 2,0-1-5,0-3-8,-2-2 3,4-11 2,-2 18 4,2-18-34,0 0 35,0 0-36,0 0 16,0 0-25,16-10 35,-7-2-27,1-1 29,1-1-35,1 3 41,-4 0-42,2 0 37,1 2-38,-2 0 39,0 2-39,1 2 34,-10 5-34,28-5 22,-28 5 26,20 5-35,-20-5 36,20 5-41,-11-1 43,1 0-41,-1 2 46,0-1-44,1 0 38,0-1-41,-4 1 13,3 1-92,1-2 15,-3 1-33,8 3-205,-15-8 116,16 6 12,-16-6-33,15 0 14,-15 0-48,17-6-28,-9 0 15,2-5 1,0 1 40,-1-3 42,3-1 74,-3-2 70,1 1 108,-1 2 23,1 0 55,-3 0 2,1 2 47,-1 0-12,-2 4 9,0-1-15,1-1 2,-6 9-30,8-12-4,-8 12-10,8-7 0,-8 7-18,0 0-1,11-6-24,-11 6-15,0 0 36,11 2-65,-11-2-10,0 0-1,8 8-3,-8-8-9,4 8-56,-4-8-47,2 10-40,-2-10-38,4 10-50,-4-10-49,0 0-34,0 14-20,0-14-10,0 0-1372</inkml:trace>
  <inkml:trace contextRef="#ctx0" brushRef="#br1" timeOffset="472334.7973">25371 3689 442,'4'-9'341,"-4"9"-84,5-13-53,-5 13-52,4-12-36,-4 12-19,4-9-15,-4 9-8,2-12 47,-2 12-56,0 0-4,5-9-7,-5 9-10,0 0-5,0 0-1,0 0 20,0 0 1,0 0-23,0 0 15,0 0 33,0 0 8,0 0-11,0 17 0,0-17 1,-7 17-9,3-8 31,0 4 16,-1-1 9,1 1-21,-2 0-4,2 2-33,0-4-1,0 0-26,3 1 4,0 0-23,0-1-3,2-2-1,0 3 2,6 10 11,1-14-21,1 3-6,1-1 0,2-1 4,-1 0-4,-1 2-5,1-3-1,0 1 1,-1-1-2,-2 0 12,0 1 15,-3-1 30,-1 2 22,0-2 10,-3 9 79,-1-17-100,-1 19-14,-3-9-14,4-10-5,-8 17 0,8-17-12,-7 14 5,7-14-69,-5 10 47,5-10-29,0 0-59,0 0-56,0 0-39,0 0-15,0 0 8,7-19-1,1 0-17,3-3-48,5-3 45,1-7 38,2 1 63,4-1 73,0 3 71,-2 0 51,-2 8 45,-1 1 19,-4 3-9,-1 3-28,-2 2-23,5 0 92,-16 12-60,14-3-5,-14 3-15,9 6-19,-5 2-16,0 2-12,-4 1-13,2 3 0,-2 3-7,0 0-7,0 2-9,0-1-48,0 1 10,0-1-41,-2 18-196,0-18 102,0-1-30,-1-3 18,2-2 2,0-1 53,-1-2 23,2-9 32,-4 12 1,4-12 59,0 0 61,0 0 79,-14 0 45,14 0 16,-4-9 1,4 9-37,-1-13 17,1 13-80,3-19 13,6 6-25,0 0-19,4-2-13,4-3-41,5 0-49,-2 3-82,3-2-123,1 2-121,1 1-148,-3 2-618,3 0-732</inkml:trace>
  <inkml:trace contextRef="#ctx0" brushRef="#br1" timeOffset="472785.1342">26402 3534 913,'0'0'932,"-4"-14"-174,4 14-162,-2-11-118,2 11-110,0 0-102,-3-13-98,3 13 36,0 0-138,0 0 0,5 18-26,-5-5 0,4 6-8,-4 5 8,2 4-2,1 6-7,-3 1-7,4-3-44,-2 4 40,0 0-19,0-2 31,1-1-39,1-1 37,-1-5-39,-3-3-17,3 0-104,-1-5 11,2-1-38,-2-1-20,0-4-9,-2-1 22,0-12-52,3 15-100,-3-15-133,0 0-128,0 0-241,10-11-353</inkml:trace>
  <inkml:trace contextRef="#ctx0" brushRef="#br1" timeOffset="474035.4404">26436 3660 455,'-4'-18'734,"2"4"-165,-1 0-100,0-11 203,1 16-431,0-2-47,2 11-43,-3-18-18,3 18-40,3-14-13,-3 14-16,2-16-4,-2 16-15,8-14 2,-2 7-20,3 1-1,2 0-8,5 1 3,-2-2-10,3 2 1,6 1-4,2-1 2,2-1 2,6 1 12,-1-1 3,4 0 4,1 2 4,4-4 1,8 2 2,-1 1-3,5-3-14,2 1-6,3 1 0,80-10 12,-69 8-23,0 1 0,0-2-3,2 3 6,-2-2-1,6 0 11,-1-2 16,7 3-5,3-3-34,2 3 32,7 0-5,0 0-2,5 0-31,0 3 31,110-3 13,-99 3-15,-2 4-14,4-3 4,-3 3-2,-1-1-26,-1 1 33,-3 0-9,2 1 6,-2-1-30,2 3 28,-3-3-1,2 0 4,-4 1-6,1-2-2,2 1-1,-1 0 4,-1 0-3,2 0 1,-1 0-6,1 1 0,-1 1 4,-2-2-2,0 1-4,1 0-6,-3 0 3,-1 0-1,0 1 5,-6-2-2,-4 0 0,84-2-16,-93 1 37,1-1-2,-5-2-9,1 1-4,-3-2 0,-10 3 8,-2-2-10,-1 1-24,-1-2 26,-2 1-18,-2-1 25,-2 1-28,-1-1 27,-2 1-23,32-6 13,-44 6 10,-4-1-21,-6 0 30,-4 1-7,-1 1 53,-3 0-25,-1 1 36,-2-1 4,-3 1-36,-1-1 15,-12 3-8,21-4-4,-21 4-6,16-1 1,-1-1 30,-15 2-35,13-2-3,-13 2-16,0 0-6,12-2-1,-12 2 4,0 0-12,0 0 7,13 6-3,-13-6 0,-1 10 3,1-10-3,-4 20 16,0-6-32,-3 26 10,0-13 14,1 2-19,-3 3 23,2 7-24,0 1 22,0 1-26,-1-1 22,3 1-12,0 1 17,2-6 2,2 0 10,0 0-7,0 1 14,2 0 29,0 31 51,2-35-69,-1-1-6,-1-4 12,5 1 1,-3-4 1,2 0-6,0-2-5,-1 1-11,1-4 3,-1-1-4,0 0-5,0-4-5,1 0-3,-3-2-3,5 10 7,-5-14-9,-2-9 0,4 15 14,-4-15 14,2 12 15,-2-12 10,4 12 5,-4-12-11,0 0-9,2 6 21,-2 6-45,0-12-2,0 0-5,0 0 1,-16 5-5,16-5-10,-16-1-2,16 1-2,-23-3-3,5 1-1,-2 0-3,-2-1-1,-4-2-1,-7 1 1,-1 0-6,-5 0 2,-4-1 17,-4 0-11,1 1 19,-46-7-25,43 7 0,-1 0 25,1 1-17,-3-1 15,3 3-26,-2-4 26,-1 3-30,-2-1 31,-1 1-27,-2 1 15,-1 0-14,-2-1 20,-1 2-2,-1-1-3,-80 2-2,66-1-3,-2 2 1,-1-1 2,0 1-10,-1 0 3,3 2 8,1-1-2,1-1-4,-1 1 6,3 0-3,-2 2 3,2-1 2,-3 1-4,1 0 6,-2 1-5,2-1 1,0 0 1,0 1-8,0 0 7,3 0-2,-1 0 25,-1-1-24,2 0 1,1 0 0,-2-1 0,2 2 0,-2-1-2,2-1 3,10-1-2,-57 1-4,67-1 6,2-2 15,9 0-19,0 0 19,1-1-19,8 1 14,-1-1-22,-1 0 9,-6 0-1,8 0 5,-1 0-6,0 0 2,2-1-5,0 1 2,-26-1 6,27 0 1,2 0-3,2 0 1,-2-1 4,2 1-5,-2 0-1,5 1 0,-5-2 0,-2 1 1,0 0-12,0 0 7,0-1 9,1 1-4,-1 0 3,1-2 0,0 2-5,2 0 4,-1 1-3,5 0 16,-2-3-15,-1 3 8,-2 3-14,2-3 14,-2 0-21,3 1 4,-1 0 6,2 2 1,2-1 2,2 0 3,-22 3-6,22-3 4,0 1-1,2-1 0,-4 2 2,3-3-1,-1 2-3,0 0 2,0-1 7,0 1 0,0-2-2,0 2-1,0-3 2,-1 2-1,3-2 0,-13 3-11,14-3-41,3 0-36,13 0-37,-23 0-15,23 0-15,-22-3-28,22 3-38,-20-2-45,20 2-56,-18-5-40,7 0-59,1 0-88,2-1-92,-1-3-389</inkml:trace>
  <inkml:trace contextRef="#ctx0" brushRef="#br1" timeOffset="474758.7658">26788 3778 93,'-6'6'313,"6"-6"-110,0 0-23,0 0-64,-7 8 16,7-8-30,0 0-14,-4 7-1,4-7 3,0 0-2,-3 13 26,3-13 11,-4 15-25,2-4 19,0 0-43,-3 3 33,4 3-20,-3 1 26,-4 27 76,3-21-101,1 5 0,-4 0-4,2 2 25,1 1-16,-3-2-19,1 1-3,0 1-18,2-2 18,-3 0-19,3-1 8,1-6-18,-1 0 6,0-1-22,1 11 31,2-16-21,2-3-16,-2-2 5,1 0-13,-1 0 15,2-12-7,0 22 16,0-22-8,2 20 13,-2-20-8,5 17 12,-1-8 7,-1-1 21,4-1 17,-1 0 13,3-1 8,2 1-9,5-2-4,-1-1-54,4-1 45,6-1-53,2-2 40,4 0-38,9-2 41,8-3-4,8-1-11,12-2-5,8-2-12,5-3-2,98-14 25,-84 11-24,19-2 16,-19 2-2,-1 2 1,-1-1-21,-4 1-10,-3 1 21,-6 1 13,-4 0 13,-8 1 2,-3 1 1,-13 2-1,-2 0-2,-4 0 0,22-2 78,-42 4-44,0 2-25,-6 0 45,-2 3-41,-2-3 22,-3 1-44,1 1 14,-3-1-51,0 1 33,-11 2-52,18-3 32,-18 3-52,15-3 5,-15 3-73,12-1-22,-12 1-61,0 0-45,15-3-39,-15 3-39,0 0-59,0 0-43,0 0-75,7 4-40,-7-4-122,0 0-605,-7 10-831</inkml:trace>
  <inkml:trace contextRef="#ctx0" brushRef="#br1" timeOffset="476340.4812">19763 7664 437,'12'5'354,"-12"-5"-78,0 0-139,0 0-53,14 5-56,-14-5-24,12 0-23,-12 0-25,23-3-21,-5-1-15,3 1-11,38-11-304,-18 4 370</inkml:trace>
  <inkml:trace contextRef="#ctx0" brushRef="#br1" timeOffset="476951.3344">21670 7499 249,'0'0'815,"17"2"-278,-17-2-55,11 3-162,-11-3-35,0 0-130,13 0 1,-13 0-49,0 0-29,0 0-31,15 3-24,-15-3-33,0 0-51,0 0-58,15 0-55,-15 0-63,15-3-60,-15 3-451,19-3-259</inkml:trace>
  <inkml:trace contextRef="#ctx0" brushRef="#br1" timeOffset="477041.877">22919 7417 316,'0'0'714,"16"6"-189,-16-6-109,0 0-95,13 2-110,-13-2-76,0 0-55,0 0-66,9 6-62,-9-6-53,0 0-58,0 0-87,0 0-131,0 0-185,0 0-76</inkml:trace>
  <inkml:trace contextRef="#ctx0" brushRef="#br1" timeOffset="477120.8696">23664 7403 503,'23'3'1314,"-23"-3"-839,15 3-190,-15-3-105,13 2-123,-13-2-115,0 0-131,15 3-68,-15-3-107,0 0-247,0 0-123</inkml:trace>
  <inkml:trace contextRef="#ctx0" brushRef="#br1" timeOffset="478150.8807">27633 3437 679,'10'-5'643,"-1"-2"-109,-1 2-72,-3-2-68,5-1-43,-4 1 2,0-1 13,1-1-41,0 2-10,0 0-26,-1-1-38,-1 1-44,-5 7-33,9-11-41,-9 11-32,7-9-32,-7 9-22,8-5-11,-8 5-9,0 0-9,10 14-1,-7-3-13,-2 7 17,-1 7-22,0 3 22,0 8-35,-2 8 49,-5 5 34,-2 49 96,5-48-82,0 1 33,-1-2-29,0 0 13,1 0-40,1-1 24,-1-1-42,2-2 21,2-1-33,-2-8 18,1 0-35,1-1 28,-1-6-63,1-2-44,0 23-215,-1-29 103,1-3-42,-2-2-16,-1 0-42,-1-2-59,0-3-88,-3-2-166,-1-3-749,8-6-943</inkml:trace>
  <inkml:trace contextRef="#ctx0" brushRef="#br1" timeOffset="478554.8642">27236 3929 175,'0'0'885,"-9"-5"-257,9 5-140,0 0-129,-7-8-73,7 8-65,0 0-39,0 0-44,0 0-17,0 0 51,0 0-114,0 0 10,3 9-6,-3-9 0,8 4-8,-8-4-8,11 4 2,-11-4 4,16 1 4,-16-1 6,18-1-4,-18 1-1,18-5 1,-9 1 2,0-2-2,0 0-15,-2-4-18,3 0-7,-4-2-2,1-2-6,-3-1 0,0 1 0,-2-1-10,-2 1 6,0 1-15,0 1 24,-2 0-21,0 3 9,-3-3-14,-5-3-12,2 10 5,8 5 4,-17-3 7,8 7-18,-5 4 28,-1 4 6,1 4 8,-1 4 4,0 2 8,2 3-20,0 3 62,4-1-48,4 2 72,-1 1-10,6 22 60,4-27-92,1 4 1,3-2-12,4-2 2,3-1-11,2-1-7,2-3 2,2-2-28,2-2-61,1-2-100,0-3-114,-1-1-147,2-4-197,-4-5-579,5-2-809</inkml:trace>
  <inkml:trace contextRef="#ctx0" brushRef="#br1" timeOffset="479452.43">29001 3268 696,'0'0'527,"11"-12"-127,-2 4 171,-9 8-371,8-7-51,-8 7-32,0 0-31,11-7-22,-11 7 22,6 8 51,-3 1 52,2 6 17,-1 5-4,-2 4-2,2 8-26,0 5-30,0 4-22,-3 3 1,1 1-34,0 1 32,-1-1-32,0-2 38,2 1-6,1-1-7,-2-9-46,1 1 14,-1 0-14,0-3-19,1 1-1,-2-6-7,1 2-13,-1-5-8,-1 18-114,0-24-32,-1 0-31,-1-4-46,-4 2-65,0-3-132,-3-4-115,-1-1-645,-3-5-774</inkml:trace>
  <inkml:trace contextRef="#ctx0" brushRef="#br1" timeOffset="479960.4342">28815 3542 408,'0'0'591,"-1"-22"261,1 22-516,0-14-64,0 14-49,-3-12-46,3 12-32,0 0-41,-1-10-23,1 10-17,0 0-9,-8 5 23,8-5 24,-10 18-1,6-4-1,-2 2 4,1 5-4,-1 1-12,2 4 0,0 2-13,-2 2-10,2-1-8,1 3-10,1-5-1,-1-1-2,1 1-6,0 2-3,1-3-5,0 2-8,0-4 0,-1 2-5,-1 18-33,0-24-66,2-2-47,-3-1-26,1-2-42,-2-1-24,0-2-54,-2-2-102,-2-3-49,-1-4-422,-2-1-392</inkml:trace>
  <inkml:trace contextRef="#ctx0" brushRef="#br1" timeOffset="480026.4375">28498 4034 582,'-8'-6'647,"-1"1"-106,2-1-46,7 6-101,-8-13-67,8 13-52,-3-12-39,3 12-5,4-16-27,1 7-9,4-1-38,6-3-33,0 0-21,9-1-26,1-1-7,10-2-24,-1-1-27,4 2-85,1 2-73,0-1-73,-1 1-79,1 1-48,2-1-129,-1 1-534,2-1-603</inkml:trace>
  <inkml:trace contextRef="#ctx0" brushRef="#br1" timeOffset="480888.442">30434 3447 39,'0'0'603,"7"-8"-143,-7 8-89,5-7-52,-5 7-64,0 0-37,4-7-59,-4 7-31,0 0-32,0 0-17,-9-4-18,-6 13 33,6-4-55,-3 5-14,-2 1 2,2 4-3,-3-1-3,2 1-3,-1 2 1,3 0-7,0-3 6,0 4-4,3-4 1,1-2-3,2 2 4,-1-2-7,0 8 39,6-20-16,-2 17 6,2-17 6,5 12 3,-5-12 1,11 6-1,-11-6-10,16 0-12,-5-2 2,-11 2-3,20-7-2,-7 0-8,-1 2-2,2-1-6,-1 1 1,-3-1-6,1 1-1,0 1-6,-11 4-4,19-2-3,-9 3 4,-1 3 1,1 5 6,-1 3 18,-1 5 26,0 3-5,0 7-1,-2 4-7,-1 1-9,4 50 24,-5-45-19,-1 0-3,-1-3 16,-2 2 7,1-1 0,-2-2 10,-2-2 0,0-1 1,-1-3-3,0-4 6,-3 2-8,2-5-10,-2-1 14,-2-1 5,-5 9 133,6-16-64,0-2-15,0-3 13,8-6-39,-14 5 2,14-5-41,-13-9 12,8-1-28,2-5 5,1-6-8,4-3-10,3-8-7,4-6-4,2-1-1,4 0-8,3 0 37,2 0-25,9-7 24,3 4 11,1 2 59,-1 2-3,-2 8 70,-2 1 8,1 0 25,0 3 17,-3 2 13,0 0 5,-6 6-5,-1-1-20,16-9 172,-20 16-218,-3 1-58,-1 2-112,-2 0 0,-1 1 0,0 3 0,-1-2 0,-7 7 0,13-11 0,-13 11 0,9-6 0,-9 6 0,8-8 0,-8 8 0,10-8-34,-10 8-399,0 0-76,0 0-89,0 0-193,0 0-1047,-11 1-1549</inkml:trace>
  <inkml:trace contextRef="#ctx0" brushRef="#br1" timeOffset="482458.4443">852 9244 294,'-2'13'874,"2"-13"-602,0 18-33,2-7-47,1 5-41,1 1-30,0 0-18,6-2-24,-2 3-4,1-2-15,3-1 9,1-1-3,-1-3 11,5 0 24,-1-4 24,2-3 7,2-3 3,7-4-12,5-5-20,10-8-2,8-8-20,4-5 4,-1-3-7,2-5 23,-1-1 15,-2-5 16,-3 1 15,1-3 10,-6 1-21,-1 1 11,22-27 77,-38 40-158,-4 5 7,-5 5-10,-3 5-22,-2 0-52,-2 3-109,-1 0-132,1 3-84,1 1-104,1 1-97,2 0-538,-1 0-692</inkml:trace>
  <inkml:trace contextRef="#ctx0" brushRef="#br1" timeOffset="483633.4313">26869 3725 376,'0'0'535,"2"-12"-92,1-5 270,1 5-399,1 2-20,0-3-14,-1 0-8,2 0-10,-1-1-31,-1-1-33,2-2-17,-2 3 8,0 2-24,-1 1-29,-1 1-23,2-1-29,-4 11-25,2-19 23,-2 19-58,-8-7-22,8 7 10,-19 4-8,4 1 2,-6 6-12,-4 5 10,-6 3-11,0 8 10,-1 2-3,-2 10-2,-1 2 11,3 5-44,1 6 53,2 3-44,2 0 52,6 2-32,2 0 51,4 0-2,9-4 26,0-1-34,5-5 21,2 2-29,7-3 21,1-1-28,5-1 49,5-4 21,9 4-4,5-3-11,40 22 62,-27-35-79,-3-10-6,2-4 0,7-5 4,4-4 5,3-5 6,12-6 6,2-6-2,-4-6-27,-2-6 6,-4-9-26,0-6 2,-4-7-37,3-19-34,33-69-104,-56 66 92,-10-1 3,-8-3 27,-4 1 32,-8 0 40,-7 4 17,-4 3 13,-9 2 8,-4 3 9,-6 7-12,-2 3 26,-4 3-53,2 12 25,-2 1-56,-27-21 23,30 33-45,3 5-101,-3 2-93,1 7-73,5 0-134,-2 6-116,3 2-165,1 3-787,-1 4-1089</inkml:trace>
  <inkml:trace contextRef="#ctx0" brushRef="#br1" timeOffset="484862.1569">27485 4689 657,'0'0'440,"0"0"-78,0 0-116,5-8-28,-5 8-69,0 0-8,0 0-52,0 0 23,0 0 72,0 0-115,0 0 0,0 0-37,0 0 11,0 0-14,9 5 10,-9-5 4,4 19 17,-4-4 27,4 2 27,-1 7-27,-1 4 8,2 4-26,2 2 10,0 35 45,-1-34-84,-1-3 5,0 1-12,-2-1 16,1-6-10,0 1-13,-1-3 4,0-3-13,0-1 4,0-4-4,-1 0 0,1-4 4,-2-12 25,1 22 37,-1-22 41,1 19-20,-1-19 65,0 12-28,0-12 30,2 13-21,-2-13 13,0 0-5,2 14-11,-2-14-23,0 0-24,0 0-19,0 0-9,0 0-27,6 7-14,-6-7 14,13-5-37,-13 5-15,13-8 11,-7 4-3,8-1-3,-1 0 3,3-2-4,2 1-16,7 0 18,4-3 3,4 2-13,9-1 12,2 1-4,4 0-9,57-5 12,-51 9-2,3-1 2,1 1-1,1 2 7,-1-1-9,-5 2 11,1 0-11,-4 0 8,-7 0-4,-5 2-1,0-1-3,-8-1 5,-1 0-4,-3 0 10,17 0 28,-24 2 33,-4-2 31,-1-2 60,0 2-17,-3-3 23,3-2-74,-3-2 15,1-2-49,0-4 28,-1-4-66,2-5 37,-2-4-50,-4-5 39,4-7-14,-2-4-4,-1 1-3,0-3 1,-1 4-7,-1 0 49,0 6-33,0 1 38,-1 3-39,-1 5 31,2 1-46,-2 3 32,1 0-38,-2 5 19,0 2-39,-1 1 26,3-9-28,-5 22-43,5-18-9,-5 18-49,2-14-40,-2 14-60,3-10-41,-3 10 12,0 0-7,0 0-51,5-9-50,-5 9-72,0 0-41,4 9-65,-4-9-63,0 15-2447</inkml:trace>
  <inkml:trace contextRef="#ctx0" brushRef="#br1" timeOffset="485900.1629">27380 5017 30,'0'0'530,"-13"-4"-121,13 4-111,-8-5-24,8 5-46,-8-5 12,8 5-31,-7-7 11,7 7-10,-6-8 21,6 8-14,0 0-12,-11-11 115,11 11-210,0 0-26,0 0-14,-6-8-30,6 8-22,0 0-18,0 0-2,0 0 8,-2 19-9,2-7 6,2 8-9,0 5 15,2 8-9,-1 10 8,8 52-30,-4-45 69,4 12-61,-1-2 58,3 0-3,0-4-5,1-8 3,3 3 15,0-8-4,1-1-58,1-4 56,2-1-57,2-1 70,2-5-64,1-2 59,3-2-60,0-4 55,3-1-35,1-7 28,2 0-64,-3-5 59,1-3-47,3-3 40,4-3-56,11-3 46,1-2-46,4-3 57,15-4-55,2-2 59,4-1-41,84-15 88,-78 14-15,7 1-57,1 0 46,3 3-44,4-2 50,-1 2-42,-1 0 43,1 2-27,-2 0 38,-2 0-27,-5 1 23,-5 4-36,-4-1 21,-6 3-29,44 2 37,-61 0-32,-4 2-30,-2 0 20,-2 1-22,-8 0 21,-1-2-19,-3 2 21,-5-1-14,-1-2 42,-2 2 11,-1-2 18,-5 0 1,1-2-3,0 0 11,0-1-7,-2-2-5,2-2-21,0-4-3,-1-3-24,0-3 8,0-2-19,-1-12-10,-1 0-21,-1-5-4,-1-6-6,1-11-4,0-5 3,-4 2 19,3-1 50,6-46 174,-15 58-100,-2 1 47,2 3-55,-4 7 37,0 3-10,-1 0-24,-1 6-13,1 2-8,-2 0-5,1 6-4,-1 2-13,0-1-18,0 4-5,-1 1-8,3-8 7,-4 19-42,1-16 7,-1 16-7,3-12-2,-3 12-2,1-12-3,-1 12 2,0 0-3,1-13 0,-1 13-9,0 0 7,2-10-1,-2 10 1,0 0 5,0 0 1,1-12 1,-1 12-10,0 0 9,0 0 4,0 0-2,0 0 2,0 0-9,1-11-19,-1 11-21,0 0-28,0 0-41,0 0-70,0 0-77,0 0-82,3-9-49,-3 9-212,0 0-122,0 0-214,0 0-401,-11 4-942</inkml:trace>
  <inkml:trace contextRef="#ctx0" brushRef="#br1" timeOffset="487198.1575">28773 4964 315,'0'0'376,"0"0"-96,3-12 11,-3 12-86,0 0 16,3-10-60,-3 10 26,0 0-40,0 0 7,0 0-40,4-10 13,-4 10-23,0 0 19,0 0-15,0 0 21,0 0-20,0 0 16,0 0-9,0 0 3,0 0 9,0 0 10,0 0-4,0-12-9,0 12-16,0 0-22,0 0 51,0 0-86,0 0-15,0 0-12,0 0-5,0 0-12,0 0-10,0 0 2,0 0-3,0 0-1,1 13 2,-1-13 0,-1 21 13,0-4 16,1 3-4,-4 31 18,2-18-2,-3 3-45,2 6 73,-2 4-47,-3 2 21,2 2 29,-2 1-35,-2 10 36,4-10-32,0-1 24,-1-3-33,1-1 26,2-1-24,-1-3 42,1-7-34,2-2 16,-1 0-45,1-6 39,-1-3-27,1 1 14,0-6-18,1 0 15,0-1-21,0-1 15,1-4-10,-2 0 2,2-1-9,0-12 15,-1 20-14,1-5 33,0-15-13,0 13-4,0-13-2,-1 12-2,1-12-9,0 0-3,-3 12-4,3-12 1,0 0-3,-2 12 2,2-12 1,0 0-4,0 0 4,-1 12-4,1-12 8,0 0-8,-6 7-2,6-7 0,-12 5 0,1-3-4,-5 1 3,-3-1 0,-6 1 0,-5-3 1,-10 1-3,-11 1 2,-5-2-2,-9-2 2,-13 1 35,-6-3 35,-4 0 27,-2-2 37,0 1 32,-4 0-6,2 0-9,2-1 15,7 1-39,4-1 18,5 1-37,19 1 17,2 1-34,4 0 12,13-1-31,0 2 10,-16-2 37,32 3-84,2 1 13,0-3-29,7 3 14,-3-2-23,1 1 8,13 1-21,-16-1 11,16 1-22,-18-1 22,18 1-27,-11-3 27,11 3-20,-12-1 21,12 1-6,-13-1-11,13 1 19,0 0-21,0 0 20,-12-2-17,12 2 20,0 0-16,0 0 15,0 0-18,-12 0 21,12 0-24,0 0 24,0 0-23,0 0 18,0 0-9,-11-2-14,11 2 21,0 0-21,0 0 21,0 0-17,0 0 14,0 0-14,0 0 18,0 0-17,0 0 17,0 0-18,0 0 18,0 0-14,0 0 31,0 0-20,0 0-3,0 0-5,0 0 0,0 0 0,0 0 0,0 0 0,0 0 0,0 0 0,0 0 0,-12-3-60,12 3-71,0 0-65,0 0-81,0 0-70,0 0-442,0 0 255,12 3-12,-12-3-105,13 2-192,-13-2-359,16-5-812</inkml:trace>
  <inkml:trace contextRef="#ctx0" brushRef="#br1" timeOffset="488629.9036">30417 5249 775,'3'-9'804,"0"-1"-165,-3 10-135,5-13-108,-5 13-81,6-10-64,-6 10-52,5-8-53,-5 8-29,0 0-20,7-8-24,-7 8 0,11 12 77,-7-4-76,3 6-54,-1 3 46,0 3-57,0 9 63,2 5-11,-3 7 30,-3 7-37,1 3 43,-2 4-29,-2 0 15,-3 13-9,0-4 31,-2 2-16,1-11-4,0-2-20,0-2-7,0-2-6,1-1-2,-1-2-3,1-3 7,2-7-10,-1-2-6,1-2-8,0 1-4,0-8-10,0 1 6,1-6-9,0-3 3,0 17 12,-1-22-18,1 0 8,0 0-8,0-2 27,1-10-10,-2 16 18,2-16-19,-1 13 8,1-13-12,-2 11 14,2-11-22,0 0 16,-2 14-25,2-14 19,-6 11-12,6-11-24,-8 5 20,8-5-23,-15 9-1,1-6-23,-3 2-12,-6-1-14,-10 1-3,-13 2 12,-5-2-4,-9 2 12,-12-2 3,-9-1 12,-4 0 6,-107 1 15,87-1 35,-7-3 13,-20 1 5,-5 2 20,-1-3 10,0 1-1,3-1 24,22 0 10,4-1 3,6 0 4,1 0-7,9 1-10,5-2 3,4 1-41,7 1 2,17-1-1,4-1 37,6 1-24,8 1 14,5-1-36,6 0 32,4-1-40,7 2 28,0-2-32,4 1 15,0 0-34,3 0 17,13 0-27,-23 0 22,5 0-14,18 0-20,-13 0 18,13 0-14,0 0 29,-18 0-27,18 0 28,0 0-16,0 0 31,-14 0-17,14 0 32,0 0-10,0 0 27,-12 1-32,12-1-44,0 0 0,0 0 0,0 0 0,-13-1 0,13 1 0,0 0 0,0 0 0,0 0 0,0 0 0,0 0 0,0 0 0,0 0 0,0 0 0,0 0 0,0 0 0,0 0 0,-12 1 0,12-1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0,4-2-148,-4 2-45,0 0-15,0 0-16,0 0-14,8-4-41,-8 4-93,5-9-97,0-1-218,4-7-65,4-4-715,5-9-1086</inkml:trace>
  <inkml:trace contextRef="#ctx0" brushRef="#br1" timeOffset="490361.902">26227 7195 543,'2'-12'613,"-2"12"-129,0-20-83,0 20-65,-2-14-71,-3 2 148,5 12-239,-6-10-6,6 10-2,-10-7-15,10 7-3,-15 0-18,15 0-5,-25 8 6,12 0-24,-5 2-25,1 1 0,0 2-19,-1 0-12,3 0-11,-1 3-8,4-1-4,-2-1-8,4-2-3,3 0-3,0 2-2,4-4 3,1 1-4,6 0 3,0-2 2,5 0-13,1 2 2,8-3 1,0 2-4,2-2-1,22 8 6,-21-8-13,0 1 4,-2-2-11,-5-2 1,0 1 5,-3 2 0,-2-1-1,-2 2 4,-7-9 3,0 17 3,-4-8 3,-1 2-33,-6 0 39,-5 0-35,-20 11 20,15-11 38,2 0-50,-1-2-18,1-2-66,4 0-63,1-2-69,-1 0-91,15-5-80,-17 4-53,17-4-509,-11-5-554</inkml:trace>
  <inkml:trace contextRef="#ctx0" brushRef="#br1" timeOffset="490812.9038">26442 7289 661,'50'-28'1309,"-32"16"-885,-2 2-45,-1 3-135,-3-1 6,-1 2-98,-3 1 26,-8 5-73,8-3 69,-8 3-42,0 0 71,-8 11-47,-4 0-7,-3 3-16,-4 2-17,-24 24 75,23-22-113,2 2-14,0-2-23,4 1 1,1-5-11,1 2-5,6-1-10,1-2-6,5-2-9,0 1-54,5-3-15,4-2-76,7-2-98,1-1-33,35-5-654,-18-2 375,1-2-387,4-2-517</inkml:trace>
  <inkml:trace contextRef="#ctx0" brushRef="#br1" timeOffset="491635.9033">27240 7120 119,'0'0'311,"0"0"-34,8-7-58,-8 7 243,0 0-251,4-10 14,-4 10 9,0 0 9,0 0 37,4-8-67,-4 8 2,0 0-5,0 0-6,0 0-32,6-9-33,-6 9-31,0 0-33,0 0-12,0 0-21,0 0-6,7 11 61,-5 1-23,1 4 83,0 5-67,-1 4-13,0 2-10,2 7-5,-1 1-12,-1 1-7,2 1-3,-4 0-42,4-3 32,-3 1-25,1 30 20,0-36 4,-2-1-64,0-1-26,0-1-92,0-1-44,0-6-71,3-1-57,-3-1-14,2-4 14,-2-13-16,0 14-63,0-14-374,0 0-297</inkml:trace>
  <inkml:trace contextRef="#ctx0" brushRef="#br1" timeOffset="492859.9007">27286 7132 527,'2'-10'524,"-2"10"-124,2-18-92,-2 18-59,8-14-58,-3 7-30,2 1-24,2-2 0,0 0-3,5 1-16,13-5 77,-12 7-117,4-1-5,4 0 6,2-1 11,5 0 6,3-1 22,8 0 16,2-3 21,6 1 5,2-2-21,16-1-19,0 0-21,4 1-18,3 0-13,86-10 70,-74 10-105,0 2-8,5 1-1,1 0 37,7 1-58,2-2 43,4 5-53,18-5 49,-19 2-42,0 2 53,0-3-35,20 1 33,-21-1-39,18 1 30,-18-2-37,-2 4 34,-1-2-35,-1-1 13,-1 1-13,5 2 26,2-1 11,20 1 23,0 0-27,-16 2 9,0 0-26,20 1 15,-18 2-8,1 0-10,-3 1-7,111 0-4,-114 0-15,-1 0 17,-2 1-25,-3-1 23,-2 3-27,-2-2 24,-3 0-30,-4 0 33,-5 1-19,-3-2 24,-5 0-22,-13 0 24,-3-2-25,-2 1 8,47-4 13,-67 3 15,2-3 18,-6 3 28,-6-2 18,-3 1-23,-3-2-7,-4 0-4,-2 1 13,-2-2-4,-1 1-8,-2 1-8,-2-1 10,3-3 23,-12 8-69,11-9 22,-11 9-9,0 0-29,0 0 24,0 0-29,0 0 24,0 0-23,0 0 23,0 0-27,0 0 28,-10 12-27,3-1 24,2 4-24,-2 1 25,-2 5-26,-13 30 37,9-16-15,0 0 4,-1 4-8,1 2-1,2-1 2,0 2-1,2 0 8,0-1-3,0-2-2,4 1 4,1-6 4,0-1-5,3-1 0,1 1-2,0 22 2,1-29-5,1-2-2,-1 1-2,0-6 2,0 0-3,-1-2 0,0 0 2,-1-3-2,0 1-1,-2-4 1,1 0 18,-2-1-17,-4 1 1,0-3-10,-15 8 7,8-8 0,-6-2-5,-1 0 17,-3-1-34,-6-1 17,-6 0-29,1 0 25,-4 0-20,-6-2 25,-3 1-14,-1 0 18,-5-3-13,1 1 14,-3 0-13,-62-2 3,58 1 11,-1 1-12,-1-1 15,-3 0-14,1 0 15,0 0-1,-11 0-2,10 0 0,-8 0-9,-2-1-7,0 1-2,11 0-6,-12 0-8,1 0 4,-78 1-32,75-1 10,2 3 1,-3-3-3,0 3 4,0-2 1,-3 1 14,3 2 6,0-2 4,0-2 5,4 3 2,-1 1-13,5-2 24,8 1-9,2-1 10,-64 4-20,65-2 8,-1-3 20,3 3-14,-2 1 15,1-2-18,0 1 19,3-2-18,-1 1 16,2 0-14,-1-2 14,2 2-12,1-1 17,1-1-21,0 0 16,3 0-5,8 0 33,-1-1-7,5 0 6,0 0-20,6 1 10,0-1-18,2 0 9,1 0-14,-1-1 13,2 2-17,-1-1 14,0 0-11,1 3 7,-3-3-15,-25 4 6,25-3 10,2 2-12,2-1 12,-2 0-15,3 1 9,-3-1-9,1 0 15,1 0-16,-2 0 17,4 1-10,-2 0 26,2 0-1,-2-1-1,1 2 0,-27 0 24,26-3-27,-1 2 9,-2 0-13,1-2 8,0 0-9,0 0 22,-3 0 8,3-1 17,2 1 14,0-1-5,5 0-9,-1 0 9,3 0-3,0 0-4,-13-1 88,19 1-96,-1-1 49,15 1-29,-23-1 15,23 1-21,-21-1-9,21 1-10,-17-1-4,17 1-21,-13-2 8,13 2-23,-11-1 5,11 1-55,0 0-14,-15-3-98,15 3-16,-13-1-85,13 1-67,-17-1-123,8-1-106,-4-1-90,2 1-16,-5-2-722,-2-3-977</inkml:trace>
  <inkml:trace contextRef="#ctx0" brushRef="#br1" timeOffset="494157.0589">26886 7210 285,'0'0'349,"0"0"-101,0 0 20,4-11-80,-4 11 56,0 0-71,0 0 61,0 0-69,2-9 47,-2 9-81,0 0 41,0 0-68,0 0 42,0 0-66,0 0 41,0 0-69,2-12 51,-2 12-62,0 0 54,0 0-63,0 0 88,0 0-42,0 0-67,0 0 48,0 0-60,0 0 49,0 0-62,0 0 56,-6-4-63,6 4 60,0 0-63,0 0 64,0 0-65,0 0 63,-16 0-60,16 0 40,-11 3 16,11-3-58,0 0 58,-12 6-62,12-6 57,-11 7-42,11-7 53,-13 14-64,5-5 60,0 2-55,-1 3 58,2 1-55,-4 0 61,2 2-49,4-3 64,-3 1-47,3 0 50,2-1-48,1 1 45,2-2-54,0-2 53,5 1-64,2 0 57,4-3-61,0-1 53,5-2-105,-1-3-18,4 1-124,1-2-41,18-1-594,-19-3-70,0 0-474</inkml:trace>
  <inkml:trace contextRef="#ctx0" brushRef="#br1" timeOffset="495353.0608">28277 6864 412,'0'0'381,"0"0"13,0 0-54,-7-6-41,7 6-18,0 0-14,0 0-21,0 0-71,-8-6 56,8 6 113,0 0-256,0 0 37,0 0-82,0 0 47,-5 7-23,5-7 83,-1 19-43,-1-2 22,2 7 42,-2 3-10,2 9 0,-2 7-4,1 6-49,1 0 5,-1 55 47,1-53-92,0-1-12,1-4-10,0 0-26,3-2 17,-2-7-24,0-2 21,-1-1-27,1-1-36,-1-5-83,0 1-108,-1-6-89,-1 1-27,1-6-154,-5 15-1119,0-21-166</inkml:trace>
  <inkml:trace contextRef="#ctx0" brushRef="#br1" timeOffset="498028.1663">31329 6911 524,'5'-10'516,"-1"1"-63,1 2-100,-5 7-11,6-17-39,-6 17 1,3-12-44,-3 12-29,0 0-32,-4-11-28,-7 15 117,2 1-152,-2 4-71,-2 3 46,-1 3-70,0 2 50,-1 4-74,-2 0 51,4 0-65,0 2 49,2-5-59,1-1 59,2 0-67,1-2 55,2 0-55,-1 6 39,6-21 16,1 16-63,-1-16 43,8 8-68,-8-8 36,15 2-81,-5-6 39,1 1-14,4-5-9,3-2 14,1-1 9,0 2-41,-1 0 69,-3 0 9,-1 4-5,0 0 6,-4 2-3,-10 3 40,18 4 19,-11 3 28,1 5 27,-3 3 25,1 7 9,3 41 72,-8-26-132,-1 7 32,-1 8-51,-3-2 30,-2 1-51,-8 53 42,4-55-30,-3-2 27,-1-3-5,-2-2 17,-1-4-19,-1-2 6,-3-4-20,1-3 6,2-8-17,1-3 7,0-4-6,3-4 14,0-4 5,3-4-9,1-5-8,1-3-16,4-5 2,1-8-6,4-5-10,4-11-28,7-9-15,7-14-17,5-5 17,2 1-9,8-1 22,2 2-21,3 5 29,2 6-9,-1 4 14,33-21-117,-40 40-76,-1 8-53,-4 3-104,-6 6-94,-2 2-152,-1 3-537,-8 3-755</inkml:trace>
  <inkml:trace contextRef="#ctx0" brushRef="#br1" timeOffset="498968.6011">27883 7156 395,'0'0'393,"0"0"-92,0 0-67,0 0-50,0 0-32,0 0 8,0 0-19,0 0-2,-2 11 34,2-11 70,0 0-164,0 0 52,5 8-66,-5-8 48,0 0-73,0 0 48,11 2-69,-11-2 52,11-3-66,-11 3 52,11-7-63,-4 3 58,0-3-65,-7 7 53,11-12-57,-4 5 57,-3-1-61,0-1 6,-1 1 1,-3 8-4,4-19-6,-4 19 28,0-15-5,0 15 2,-2-13-9,2 13 6,-7-11-4,7 11-1,-9-4 3,-7 5-11,7 2 11,-1 2-1,-4 3 54,2 0-60,-3 3 54,1 2-64,-1 3 58,-1 5-50,2-1 65,1 5-55,-1 0 67,3-2-68,2 5 66,0-6-71,0 21 46,7-23 8,2-2-51,0-1 56,2-2-38,3-1 67,1 0-60,3-2 53,0-3-62,2-1 57,1-1-71,1-3 59,1-3-68,2 2 55,2-6-61,1 2 29,0-2-114,3-4-9,-2 1-121,3-2 0,-1 1-65,-1-2 2,-1 3-36,-4-1-374,-1 2-213</inkml:trace>
  <inkml:trace contextRef="#ctx0" brushRef="#br1" timeOffset="499845.1427">29189 6861 621,'0'0'477,"5"-7"160,-5 7-409,0 0-52,0 0-32,0 0-12,0 0 0,6-5-3,-6 5-9,0 0-7,0 0-10,0 0-12,0 0-6,0 0-3,0 0 3,0 0 1,0 0-5,0 0-58,7-6 48,-7 6-72,0 0 55,0 0-68,0 0 54,0 0-62,0 0 55,0 0-62,0 0 62,0 0-63,0 0 59,4 9-49,-4-9 77,-1 20 31,1-20-35,0 23 6,-2-6 10,2 2 48,-1 2-60,1 4 50,-1 0-71,0 1 31,-1 3-45,1-5 46,-1 2-47,2-4 66,-1 1-52,1-5 47,0 16 36,-1-17-84,2-2 37,0-1-41,-1 3 45,2-1-10,-2 3 17,3-3-35,-2 3 4,0-2-23,2 3-9,-1-3 4,1 1-2,0 0-7,0-1-5,2 14 10,-2-14-16,-1-5 9,1 2 3,-2-2-1,0-2-4,2 2-10,-2-2-11,-1-10 24,4 17 1,-4-17-3,5 17-2,-5-17-23,4 18 26,-4-18-23,3 14 27,-3-14-26,4 11 24,-4-11-20,3 10 19,-3-10-22,2 11 22,-2-11-19,0 0 21,3 11-20,-3-11 20,0 0-24,4 10 22,-4-10-26,0 0 26,7 15-12,-7-15-9,5 10 25,-5-10-22,5 12 21,-5-12-22,7 14 23,-7-14-28,5 12 27,-5-12-22,5 11 16,-5-11-20,7 10 21,-7-10-1,5 13-5,2-1 3,-7-12-1,5 12-5,-5-12 1,5 15-4,-5-15 5,6 15-38,-6-15-50,5 13-79,-5-13-74,1 12-1,-1-12-121,-1 15-25,1-15-113,-6 10-123,6-10-324,-14 3-526</inkml:trace>
  <inkml:trace contextRef="#ctx0" brushRef="#br1" timeOffset="500469.1381">28935 6935 484,'0'0'361,"0"0"-8,3-11-121,-3 11 56,0 0-68,1-15 57,-1 15-70,0 0 54,0-12 157,0 12-288,0 0 29,0 0-101,0 0 37,0 0-72,0 0 46,0 0-66,0 0 53,-12 12-60,7 1 66,1 1-60,-2 3 69,1 4-63,-1 4 72,-3 33 42,4-29-84,-1 5 64,3-1-70,1-1 54,0 1-62,2-1 57,0 0-71,2 0 50,-2-4-60,0 1 6,0-1-3,0-3-3,0 0 2,0-1 1,0-2-13,-2-6-44,1 3-33,-1-3-40,-2 0-39,-1-4-62,-2 1-77,0-4-18,-2-2-58,0-3-71,-2-1-295,-1-5-254</inkml:trace>
  <inkml:trace contextRef="#ctx0" brushRef="#br1" timeOffset="513748.5747">28784 1219 1017,'-1'-13'433,"0"1"-87,1 12-55,-1-20-64,1 20-33,-2-18-18,2 18-12,0-15-8,0 15-7,0-12-24,0 12-22,3-12-17,-3 12-23,8-11-16,8 1 28,-2 4-50,4-2 2,6 2-6,7-2-12,10-1 5,7 1-2,3-1 0,13-2 13,2-2 1,2 3-2,3-2-2,4 1-3,1 0 1,4 3-7,4-2 3,0 1-6,0-1 3,2 1-7,0-1-4,0 2 5,2-2-3,-1 1-3,3 0 4,-1 0-12,2 1 6,0-1-2,-3 1 12,0 0-12,-4 2 3,80-9-1,-87 9-2,-3-1 3,-4 1-10,-14 1 19,-2 0-13,-3 0 7,-7 1-8,-6-1 7,-4 2-2,-6-1 11,-4 1-18,0-2 22,-5 3 26,-1-1 1,-2-1 9,-3 2-20,-1-2 7,-1 2-14,0 0 7,-11 2-21,15-2 5,-15 2-20,13-3 4,-13 3-11,12 3 16,-12-3-16,9 8 10,-4 3-2,-2 0 1,4 27-1,-4-12-6,-2 0 24,3 8-18,-3 2 19,1 3-16,1 4 19,1 1 6,1 2 29,3 0-1,-1 0 3,2-2-14,2-1-7,1 1-6,1-5 8,15 38 47,-13-43-58,-1 0 30,-2-8-41,0-1 31,-3-4-44,2-3 27,-4 0-23,0-4 26,-1-1-36,0-1 37,-2-2-44,-1 0 47,-3-10-41,0 14 32,0-14-36,-13 15 35,3-8-32,-4-2 26,-6 2-35,-5-2 34,-8-3-48,-7 2 50,-11 0-37,-8-3 31,-3 0-6,-15-2 2,-6 1-10,-6-1 7,-7 0-6,-108-1-2,98 2 4,-3 0-5,-3 0 1,-21-1 0,23 2 11,1 1 9,1-1 2,7 3 1,2-3 25,7 0-13,7 0 6,4 1-7,5-1 0,16 1-16,-51 0 55,62 0-21,10-2-9,1 1 5,7-1-5,2 1-4,2-1-11,4 0 0,1 0-2,3 1-12,-1-1 1,2 0-7,3 0 4,-1 0-7,1 0 2,-1 0-2,2-1 0,1 1 0,0 0 10,13 0-11,-23 0-1,23 0-5,-16-1 14,16 1-9,-15 0 7,15 0-7,-13-1 3,13 1 2,0 0-1,-17-2-6,17 2-19,-11-2-6,11 2-13,0 0-7,0 0-10,-13 0-9,13 0-10,0 0-27,0 0-39,0 0-37,-7-5-42,7 5-30,0 0-28,0 0-20,-4-8-27,4 8-367,0 0 333,3-11-21,-3 11-327,0 0-213</inkml:trace>
  <inkml:trace contextRef="#ctx0" brushRef="#br1" timeOffset="514188.5718">28769 1255 19,'0'0'552,"-2"-16"-177,2 16-64,-3-13-70,3 13-21,-1-15-4,1 15 10,-5-12-20,5 12-5,-1-5 108,-2-12-205,3 17-33,0 0-15,0 0-15,0 0-9,0 0 5,4 12-10,-3 0 8,3 5 10,-2 4 22,1 4-9,-1 2-5,1 4 2,1 3-1,-2-5 14,1 5-12,-1-2 17,1-1-17,-2-3 9,1 0 2,-2-2 1,0 2-35,0-2 18,0-2-25,0-4 26,0-1-33,0-1 23,0-3-29,1 1 22,4 7 25,-1-13-25,1-1 24,4-4-8,4 0 12,1 0-3,5-5-19,2-3-10,5-1-8,6-4-5,7-2-21,0-4-38,3 0-81,-2-1-30,0-1-91,36-16-453,-41 13 216,-3 3-472,-1-5-534</inkml:trace>
  <inkml:trace contextRef="#ctx0" brushRef="#br1" timeOffset="514650.5714">29702 962 585,'10'-14'585,"-4"1"-109,2 2-53,-2 0-65,0 4-60,1-2-53,-7 9-51,9-13-42,-9 13-33,7-7-13,-7 7-11,0 0 32,14 5 20,-10 4-17,0 6 40,0 5-53,-2 5 3,-2 3-17,1 6 14,-2 2-40,0 3 12,0-3-43,1 3 22,-2-1-35,1-1 18,-1 38-2,0-40-21,-2 0 3,3-2-13,-1-1 4,-1-2-20,0-3-17,1-4-48,-4 1-45,2-2-47,-1-1-51,-3-3-30,-2-1-48,1-3-51,-1-4-38,-16 4-1018,8-11-23</inkml:trace>
  <inkml:trace contextRef="#ctx0" brushRef="#br1" timeOffset="515118.579">29321 1389 106,'-6'-8'708,"-1"1"-194,7 7-132,-5-11-76,5 11-67,0 0-54,-4-9-35,4 9-1,0 0-1,0 0 11,7-10 4,5 8 126,-12 2-173,18-7-30,-5 2-16,-1 2-5,4-2-13,-4-1-10,5 0-3,-2-5-11,1 1-13,0 0 12,-1-2 2,-3-3-16,2 1 10,-4-1-6,-1-3-6,1-2-7,-3 2 2,-4 2 1,1-1-8,-2 0 21,-2 2 1,-2 3 3,0 0-12,-2 2-15,-2 2 11,-3 2-1,9 6 0,-19-2 0,5 6-12,-16 16 42,14-4-10,-1 3 2,3 4-3,-1 1 3,3 0-6,1 3-8,3-1-1,3-2-8,3 1 14,2-1-6,1-2 29,3 4-34,1-4 32,3-1-35,17 24 33,-10-26-33,3-2-7,-1-3 15,5 1-80,-3-4-20,3-3-81,1-1-73,2-1-56,2-4-92,-1-2-110,1-2-412,5-6-480</inkml:trace>
  <inkml:trace contextRef="#ctx0" brushRef="#br1" timeOffset="515579.1202">30357 866 5,'0'0'431,"0"0"-139,0 0 0,0 0-62,0 0-2,0 0-29,0 0-10,0 0-25,0 0-8,0 0-30,0 0-21,0 0-15,0 0 4,0 0-13,0 0 94,0 0-106,0 0 23,0 0 11,0 0-7,0 0-9,0 0-30,0 0 28,0 0-7,0 0-4,0 0-8,0 0-12,0 0-1,0 0-4,0 0-11,0 0-10,0 0 3,0 0-7,0 0-3,0 0-4,0 0-3,0 0-8,0 0 12,0 0-25,0 0 14,0 0 4,0 0-4,0 0 1,0 0 0,0 0-5,0 0-1,0 0 0,0 0 4,0 0-2,0 0 3,0 0-1,0 0 2,0 0 2,0 0 6,0 0 3,0 0-2,0 0 17,0 0-8,0 0-8,0 0 4,0 0 2,0 0-13,0 0-5,0 0 0,0 0-10,0 0 7,0 0-4,0 0 0,0 0 0,0 0 5,0 0-5,0 0 6,0 0-7,0 0 2,0 0-9,0 0 15,0 0-3,0 0-1,0 0-4,0 0 10,0 0-14,0 0 12,0 0 3,0 0-7,0 0-10,0 0 10,0 0 4,0 0 2,0 0-5,0 0-3,0 0 8,0 0-4,0 0-3,0 0-10,0 0 13,0 0-4,0 0-3,0 0 7,5 9-2,-5-9-2,0 0-2,-4 10-2,4-10 3,-1 13-5,1-13 8,-4 17 3,3-4 22,0-1 20,0 3-3,-1 1 7,2 2 0,-1 1-6,1 0-19,0 0 25,1 8-3,1-3 9,0 2 21,1-1-28,-1 2 14,1-1-33,4 28 38,-4-28-31,2-2-31,-1 1 22,1 1-24,-1-3 21,-2 0-26,2-1 20,-3-2-11,2-2-44,-2 0-28,-1-2-40,0-2-48,-1-1-27,-3 2-46,-5 7-357,3-13 218,-3-2-28,1-2-23,-1-2-2,9-3-312,-19 0-232</inkml:trace>
  <inkml:trace contextRef="#ctx0" brushRef="#br1" timeOffset="516028.117">30242 1541 489,'0'0'413,"-8"-10"-52,8 10-45,-3-10-51,3 10-18,-2-11-19,2 11-22,4-11 11,-4 11 0,9-16 1,1 8-6,0 0-28,3-3-14,3 1-39,2-2-25,26-11 56,-17 10-104,2 0-6,0 1-13,1 0-6,0 0-21,0 0-48,-1 1-60,-1 0-76,-4 1-60,-1 1-52,-2-1-54,-2 1-152,0 1-358,-1-4-391</inkml:trace>
  <inkml:trace contextRef="#ctx0" brushRef="#br1" timeOffset="516777.0083">31137 750 115,'0'0'220,"0"0"-16,0 0 15,0 0-6,0 0 5,0 0-16,0 0-17,0 0-27,0 0-3,0 0-20,0 0-4,0 0-6,0 0-8,0 0-2,0 0 9,0 0-11,0 0 13,0 0-16,0 0-1,0 0-1,0 0 8,0 0 1,0 0-23,0 0-1,0 0-26,0 0-6,0 0-19,0 0 2,0 0-25,0 0 21,0 0-21,0 0-8,0 0 2,0 0-7,0 0 4,0 0-6,0 0-11,0 0 0,0 0 18,0 0 2,0 0-12,0 0 1,0 0 5,0 0-8,0 0 5,0 0 3,0 0-7,0 0-1,0 0 10,0 0-10,0 0 5,0 0-5,0 0 10,0 0-15,0 0 9,0 0-8,0 0 5,0 0-2,0 0 5,0 0-2,0 0-3,0 0 4,0 0-2,0 0 1,0 0-4,0 0 3,0 0-5,0 0 10,0 0-5,0 0 2,0 0-3,0 0 8,0 0-12,0 0 10,0 0-8,0 0-4,0 0 6,0 0 3,0 0 1,8 5-14,-8-5 19,0 0-6,0 0 10,0 0-12,0 0 6,0 0-4,0 0 24,0 0-8,0 0 13,0 0-4,0 0 1,0 0-7,0 0 4,0 0-11,0 0 16,0 0-14,9 4 3,-9-4-2,0 0 2,0 0-11,0 0 5,0 0-7,0 0 10,8 8-15,-4 1 26,-4-9-6,3 14 18,-3-14 8,4 20 12,-2-4 9,-1 1-5,0 3-3,0 3 36,1 2-30,-1-1-25,0 5 0,-1-2-8,1 0-5,-1 0 19,2 2 16,-1 3 8,2 0 10,0 0-9,0-6-12,2 5-9,-3-6-2,3 2 0,-1-5 3,1 3-26,-1-3 4,2-1-21,1-1 16,-2 0-13,0-2 8,5 15 12,-5-18-28,-1-2 8,0-1-28,-2-2-24,2 0-50,-1 0-14,-3-10-44,5 15-1,-5-15-39,5 11 4,-5-11-70,6 8-55,-6-8-94,0 0-79,15-8-945,-7 0 13</inkml:trace>
  <inkml:trace contextRef="#ctx0" brushRef="#br1" timeOffset="517273.0082">31495 1071 292,'2'-12'520,"-1"-2"-112,-1 14-93,0-15-70,0 15-39,-2-12-41,2 12-10,-10-3-37,-4 8 98,5 2-109,-1-2-30,1 5 3,-1-1-26,1 1 5,0 2-23,3-3 13,-2 4-19,3-3 1,0-1-10,5-9 14,-5 17-23,5-17 10,0 13-8,0-13 8,6 11-9,-6-11 11,14 5-19,-14-5 7,21 0-17,-8-1 18,0-2-16,4 1 9,-3-1-9,1 0 5,-3 1-15,2 2 12,-1 2-12,0 1 10,15 16-2,-17-4 8,0 9 46,-2 7 31,1 9-11,-5 5-1,-1 3 15,-1 5 9,-2 4 26,-2 0-15,-2 9 11,-1-13-9,2 0 9,-2-5 33,-2-4-41,-7 39 110,7-51-110,-2-1-12,-2-1 15,1-5-23,-1-1-1,-1-5-23,0-2 5,1-1-5,-2-3 23,0-3-8,1-2 13,-1-4 0,12-4 2,-20-3-10,11-3-17,3-6-3,1-3-17,1-9-5,5-9-16,6-10-8,3-7 4,8-11-14,3 0 16,3-2-21,3 1 14,-1 5 30,2 3 41,0 5 18,-2 3-3,20-21 69,-23 36-100,-2 4-8,-4 5-14,-1 5-12,-4 2-9,-2 2-13,0 0-104,-1 4-158,-2-1-177,-7 10-160,10-8-113,-10 8-887,0 0-1234</inkml:trace>
  <inkml:trace contextRef="#ctx0" brushRef="#br1" timeOffset="521858.012">16475 2541 193,'0'0'429,"0"0"-100,0 0-33,0 0-42,5-9-9,-5 9 200,0 0-246,0 0-29,0 0-20,0 0-26,4-9-27,-4 9-21,0 0-17,0 0-14,0 0-15,0 0-4,0 0-5,-12 2-5,12-2-1,-15 6-5,-8 7 9,7-3-11,-3 0 3,0 2 17,-5 0 14,-3 1 3,-4 5 0,-2-2 4,-1 2 0,-3 0 1,0-1-11,2 0-1,-2-1-11,0 1 5,0 0-10,1-2-1,2-1-4,-2 2 3,2-2-4,0 2-12,-1-2 13,-1 1-4,1-1-2,-1-2-5,5 0 3,0 0-2,0-2-4,0 2 3,-4 2-1,5-3-3,-37 14 7,37-14-7,0 2-2,0-2 3,2 1-2,-1-2 1,1 1 0,1 0 1,1-1-9,-1 1-3,5-1 7,0-1 11,2 0-8,0 0 8,-1 1-10,-18 10 13,21-9-1,-1 1-10,1 0 8,1 0-6,0-1 6,1 2-8,-2 0 5,3 1 0,-1 0 8,-2 3 26,-1 1 4,2 0 4,-2 0 9,1 0-7,1 0 7,1-4-11,0 4 0,1-1-20,1-2 1,-2 3-1,3 1 11,-3 1 2,1 1 9,0 0 2,0 1 4,-1 0-8,5-1 3,-2 0-9,-1 0 3,-6 14 20,11-16-34,-2-1 22,2-2 0,-1 4-2,0-3-33,0 2 43,-1-2-40,2 2 28,-2-2-40,4-1 21,0 2-25,1-2 24,-1-1-28,0 2 30,-1 17-4,5-14-27,1-3 28,0 3-28,-1-2 31,2 3-31,1-1 24,0 1-27,1 2 27,0 1-26,1-2 23,2 3 5,2-1-6,-1-1-9,4 4-3,-2 2-18,2-4 27,0 3-25,4-3 24,-2 1-24,3 0 23,0 1-21,4 1 19,2 0-14,-2-5 19,3 3-25,-4-4 22,4 1-18,-1-1 20,-1-2-20,20 21 11,-19-21 6,0 1-26,-2-2 23,2 1-18,-1-1 17,-2 1-16,2-1 20,1 0-21,-2 2 20,0-3-17,2 1 20,1 1-20,-1-1 19,-1-1-20,21 19 6,-21-20 14,1 1-18,1 0 12,-1 0-13,0 0 20,3 1-24,-1-1 22,0-1-19,1 2 17,0 1-15,-2-1 12,6 1-15,-1 1 14,1 1-12,0 1 2,-3-5 1,2 2 1,0 1 1,0 1 2,2 0 0,-2 0 1,2-3 2,-1 3-1,-3-4 0,4 2-1,-4-3 2,0 1-5,1-2 5,0 1 4,25 16-3,-25-17-4,2-3 5,-2 3 1,2-2-1,-2 1 0,0-3 2,1 2-3,0 0-2,-1-1 4,2 0-3,-1-2-2,1 4-2,0-4 1,-2 0 2,28 13 1,-29-12-2,1 0-1,-2-2 1,-3 1-1,1-1 1,0-1 0,-2 0 3,1 2 0,-2-4-7,2 1-1,-1 1 0,-2-1 6,2-1 1,-4 0-3,19 7 2,-19-9-3,2 1 2,-2 1-1,1-2-1,0 2 4,-1-2-1,0 0-2,1 1-3,-2-1 0,3 2 4,-3-3-1,2 2 0,-1-1 1,0 0-8,1 2 7,-1-2 1,0 0 0,0 0-17,0 0 21,2 0-18,-3 0 19,2-1-18,-2 2 18,3-1-18,-2 0 19,0-1-17,0 1 16,0-1-17,1 1 19,14 7-8,-15-9-13,0 2 23,2 2-22,-2-2 22,1 0-7,0-1 9,0 3-21,-2-2 16,2-1-14,-2 0 14,1 1-12,-1-1 13,3-1-18,-3 2 17,15 3-9,-14-4-12,2-3 21,-1 3-17,-1 0 17,1-1-17,0 2 19,-1-3-18,-1 2 18,1 1-20,-4-2 20,2 0-14,-2 2 12,0-2-14,1 1 14,10 4-11,-11-4-12,-1-2 9,0 2-24,2 0 20,-3 0-18,2 0 24,-11-4-19,18 8 24,-8-5-18,0 0 23,0 1-19,-1-1 23,3 1-22,-1-1 23,11 4-10,-10-5-11,0 2 21,1-3-23,1 3 22,-1-1-22,1-1 22,1 1-21,-1 0 21,2 1-20,-1-2 21,2 1-19,-3-1 19,2 1-19,-1-2 19,19 4-10,-17-4-11,-1 2 21,1-1-19,1-2 21,-3 3-23,2-3 23,0 2-28,1 1 25,1-3-21,-3 0 22,2 2-24,0-2 23,0 1-27,1 0 32,17-1-15,-18 1-9,1-1 22,-1 0-23,0 0 23,1 0-23,-1 2 21,1-2-11,-1 0 11,-1 0-18,2 0 18,-3 0-17,0 0 17,-1 0-19,2-2 19,17 0-9,-17 1-15,-1-1 26,0-1-22,1-1 20,-1 3-18,1-4 20,-1 1-16,-1 1 13,3-2-17,-3 0-1,3 0 1,-1 0 3,-1 0-8,1 1 8,17-6 1,-18 5 2,0-1 1,1 1 18,-1 0-20,-1-1 17,0 0-19,1-1 20,-1-1-21,1-1 18,2 1-19,0-3 16,-2 1-19,2 0 23,-2-2-25,19-13 22,-18 11-11,3-2-1,-1-1 2,2 1 3,-3-3-3,0 1-2,1-1 1,-2-2 0,2 2 1,-4-3-2,3 0 0,-3-1-2,-3 0-1,2-3 1,12-24-28,-14 25 6,-3-4-41,-1 0 4,-1-2 28,1 0-18,-3 1 34,-1-2 5,-2-1-1,2 2 6,-1 3 25,-1 2 51,0-3-68,1-3-34,-2 1-41,2-33-18,-2 36 78,0 1-30,-1-1 43,0 1-40,2 0 37,-2 0-31,0 1 54,0 0-34,0 1 28,-2 0-35,2-2 33,-1 1-42,1 2 6,0-2 6,-2 1 4,2 0 5,0 0-7,0 0 47,1-1-45,0 2 42,0-1-49,1 1 44,-1 0-44,0-1 43,2 2-43,-2-2 41,2 2-42,-2-2 48,0 1-50,2-23 33,-2 24 12,-2-3-47,2 1 50,-1 1-48,1-1 47,1-3-49,-1 4 51,0-3-49,1 0 49,0 1-50,0 1 50,0-1-47,0-1 49,-1 2-40,5-25 42,-5 27 10,1 0-34,0-1 44,0 2-24,-1 1 36,1 1-18,-2-2-1,0 2-11,1 0-4,-1-1-2,-1-1-5,1-2-7,-2 1-1,2-1-2,-2-24 0,1 25-18,1-1 10,-2 4-2,1 1 7,0-2-6,0 4 3,-1-3 8,1 2 1,0 0-1,-2 1 3,2 0-6,-2 0 0,1 2 3,-3-2-4,-3-15 0,3 16-3,-1-1-7,1 2 0,-3-1 6,3 1-1,-3-4-4,1 3 2,-2 2 1,2-4-1,-2 2 5,1 0-6,-1-1 3,0 0 3,2 3-1,0 0-8,-1-1 3,0 2-1,0-1-4,2 2-9,-3-2 13,3-2-22,-2 4 26,-1-2-20,1 2 25,-1-1-13,1-1 13,-2 0-14,1 2 13,0-3-15,-11-14 8,10 14 9,0 2-15,1 0 15,0 0-15,1 0 3,-3 0-2,3 1 12,-2-1-18,2 1 18,-3 1-10,2-3 12,0 3-13,0-1 2,-2-1 0,-9-10 1,10 9 10,-1 2-12,1-1 12,-1 1-20,0 2 18,2-1-14,-1 1 12,0 0-14,0 1 2,1-1 0,-2 2 14,2-1-28,0 1 31,-2-1-18,-10-5 12,11 7 6,0 1-16,1 1 13,-2-1-12,1 1 11,-2 0-6,-2-1 5,3 1-13,-3 1 9,0 0-12,1 1 23,-2-1-20,1 0 15,-1 0-9,1 0 13,-1 1-16,0 0 14,0 0-14,-1-1 14,0 2-16,3 1 16,-3-2-13,2 2 6,0-2-10,0 3 16,0-1-15,0-2 20,1 2-18,0-1 14,-14 0-6,14 2-10,-2-3 18,3 3-16,-2-2 17,1 2-23,-2-2 12,2 1-3,-1 0 14,-1 0-21,-2-1 19,3 1-13,-4 1 13,0-1-16,-1 0 12,-18 1-12,17 0-7,1 0 16,0 0-7,0 0 14,2 0-13,-4 1 12,5-1-22,-3 0 17,4 0-7,-2 1 11,1-1-17,1 0 22,-2 0-13,3 0 7,-16 0-6,15 0-4,1 0 13,-3 0-14,3 1 15,-1-1-17,0 2 15,1-2-17,-2 1 17,2 0-17,-1 0 16,1 1-18,0-2 21,0 2-19,-1-2 20,1 3-15,-1-2 12,1 0-15,-1 1 17,2-1-18,-1 1 13,1-1-12,2 0 15,-3-1-12,2 3 14,-1-2-14,0 0 14,0 1-18,1-1 16,-1 0-16,-11 3 4,11-2 13,1 0-17,0-1-3,0 1 2,0 1 23,0-2-18,0 2 13,1-1-13,11-2 12,-23 3-17,13 0 9,-3-2-5,2 3 18,-2-3-23,-8 4 10,8-2 8,3-1-22,0 1 23,-2-1-18,2 1 6,10-3 2,-19 4 15,19-4-18,-17 4 17,17-4-11,-17 3 7,17-3-15,-14 3 14,14-3-15,-20 4 8,20-4 12,-13 1-16,13-1 11,-14 2-35,14-2 34,-14 2-13,14-2 18,-15 3-14,15-3 15,-12 1-22,12-1 24,-15 1-21,15-1 19,-14 1-14,0-1 11,14 0 0,-13-1-17,13 1 18,-14 0-15,14 0 13,0 0-11,-16-1 6,16 1-8,0 0 11,-17 0-13,17 0 14,0 0-16,-15-1 12,15 1-6,-13-2 13,13 2-13,0 0 10,-15-2-16,15 2 16,0 0-13,-17-1 14,17 1-19,-13-2 21,13 2-20,-12 0 22,12 0-22,-13-1 20,13 1-12,-12-2 17,-2 0-2,14 2-7,-11-2 16,11 2-13,-14-3 9,14 3-8,-13-2 14,13 2-20,-11-5 2,11 5-3,-15-2 10,15 2-16,-13-3 10,13 3-12,-15-2 15,0-1-9,15 3-8,-18-2 16,18 2-15,-15-3 11,15 3-11,-17 0 16,17 0-29,-15-1 36,15 1-10,-15-3 20,15 3-10,-14-1 6,14 1-13,-14-2 17,1 0-10,13 2-1,-13-1 7,13 1-16,-14-2 12,14 2-21,-17-2 19,17 2-19,-18 0 13,18 0-16,-22-1 17,22 1-20,-24 0 13,24 0-4,-24 0 1,24 0-13,-23 1 14,9-1-8,2 0 12,12 0-7,-24 0 10,24 0-12,-22 0 11,22 0-13,-18 0 18,18 0-13,-19 0 7,19 0-17,-18 0 14,18 0-32,-21 0-187,21 0-34,-18 5-99,9 2-86,0 0-105,-1 5-659,1-3-806</inkml:trace>
  <inkml:trace contextRef="#ctx0" brushRef="#br1" timeOffset="522805.5631">16527 6358 420,'0'0'758,"-4"-8"-233,4 8-34,0 0-152,-6-9-23,6 9-108,0 0 9,-12-5-80,12 5 39,-14 2-57,14-2 48,-29 16 143,18-7-192,1 2-23,-3-1-1,2 5-1,-2-3-8,3 5-11,2-5-9,1 1-7,-1 0-14,4 1 1,3-3-6,0 1 1,3 2-6,3-2-8,14 13 12,-6-10-24,2-2-2,2 0-1,0-1-6,1 0 5,-3 1-7,3-3-4,-4 2-4,-2-2-4,0 0 14,-2-2-8,0 2-1,-2 1 2,-3-3 2,-1 13 19,-6-11-1,-3 2 8,-2 0 5,-7 1 3,0 1-4,-4-1-24,0-2 18,-2 1-22,1-4 21,1 1-41,2-2-30,2-2-109,-1 0-53,3-4-66,12-1-80,-18 0-84,18 0-2,-11-10-50,11 10-431,0-17-494</inkml:trace>
  <inkml:trace contextRef="#ctx0" brushRef="#br1" timeOffset="523345.5645">16659 6510 683,'16'-16'517,"-1"2"-47,-1 1-132,-2 3 5,-3-2-90,0 5 55,0-1-54,-3 1-3,-6 7-27,11-10-39,-11 10 78,6-7-172,-6 7-18,-5 7-4,5-7 1,-13 15 63,3-2-64,1-1-5,0 4-4,-2-2-13,3 1-12,2-1 6,0 1 1,-1 2-16,2-2 3,3 0-7,1-2-1,2 0-4,3-1-2,0 2-4,4-2-16,1-3-49,4-2-43,-1 1-52,5-5-3,1 2-108,2-5 6,0 0-82,4-5 39,1 3-26,28-14-227,-26 5 318,-1-1 16,-1-1 41,-3 1 46,1-3 62,-6 2 92,-2 1 16,-1 0 131,-3 3-2,-2 0 83,-3 0-76,-2 1 37,-4 8-60,6-12 52,-9 1 108,3 11-199,0 0 49,-14-3-50,14 3 58,-17 4-49,8 1-11,1 2-9,-1-1-31,-1 3-3,1 0-6,1 2-17,1-1-4,2 1-5,1-3-8,1 4-3,3-12-5,0 18 8,3-8-5,1-2-6,3-1 0,2 0-19,0-1-50,5-1-68,0-1-18,1 0-125,0-2-20,0-2-124,0 1-53,3-2-521</inkml:trace>
  <inkml:trace contextRef="#ctx0" brushRef="#br1" timeOffset="523766.5581">17521 6385 525,'0'0'745,"5"-8"-210,-5 8-39,0 0-147,0 0-31,6-13-32,-6 13-36,0 0-45,6-10-39,-6 10 86,10-9-158,-10 9-21,14-9-18,-14 9-11,15-3-22,-15 3-6,16-4-15,-16 4 2,13 4 0,-7 4 10,1-1 37,-1 2-9,-2 5-10,-2 2 6,-2 27 130,-4-19-74,1 8 10,-5-1 7,2-2-4,-1 0-15,4-5-16,-1-2-16,1 0-8,0-2-3,1-4 9,4 2-7,2-2-16,2-2 21,4-4-17,5-2 6,7-2-23,4-3-24,11-6-106,13-6-117,15-3-154,2-5-158,4-12-909,2 1-1061</inkml:trace>
  <inkml:trace contextRef="#ctx0" brushRef="#br1" timeOffset="524994.5631">12684 3548 189,'0'0'502,"0"0"-134,-12 2-105,12-2-123,0 0-89,0 0-84,-13 2-46,13-2-72,0 0-246,0 0 145</inkml:trace>
  <inkml:trace contextRef="#ctx0" brushRef="#br1" timeOffset="525550.5686">15473 3582 674,'12'5'467,"-1"0"-253,-1-2-220,-2 0-125,-8-3-256,17 4 157</inkml:trace>
  <inkml:trace contextRef="#ctx0" brushRef="#br1" timeOffset="525642.554">13255 3430 271,'-8'5'429,"8"-5"-115,-11 8-61,11-8-62,-6 6-37,6-6-26,0 0-22,0 0-11,0 0-6,2 10-23,-2-10-12,8 7 29,-8-7-56,9 2-30,-9-2-55,12 6-58,-12-6-59,21 4-128,-8-3-201,0 0 4</inkml:trace>
  <inkml:trace contextRef="#ctx0" brushRef="#br1" timeOffset="526167.5625">15307 3410 1185,'13'3'362,"-5"1"-101,-8-4-63,16 5-40,-16-5-30,12 5-23,-12-5-8,12 3 12,-12-3 6,0 0 2,12 5-19,-12-5-19,0 0-12,0 0-23,14 4-60,-14-4-58,0 0-79,0 0-89,0 0-81,0 0-413,0 0-242</inkml:trace>
  <inkml:trace contextRef="#ctx0" brushRef="#br1" timeOffset="526282.5566">13512 3300 360,'-10'6'423,"3"-2"-102,0 3-86,7-7-47,-11 6-44,11-6-20,-7 7-10,-3-3 168,10-4-124,0 0-15,-8 7-24,8-7-23,0 0-23,-5 6-16,5-6-20,0 0-32,0 0-43,0 0-51,0 0-68,5 8-82,-5-8-76,16 0-328</inkml:trace>
  <inkml:trace contextRef="#ctx0" brushRef="#br1" timeOffset="526355.5632">15373 3350 1350,'16'5'1013,"0"-1"-253,-5-1-234,-1-1-232,1 1-214,-11-3-172,18 4-70,-18-4-1,19 3 38,-19-3 30,13 5 35,-13-5 39,12 2 10,-12-2 0,10 3-62,-10-3-129,0 0-182,14 1-445,-14-1-365</inkml:trace>
  <inkml:trace contextRef="#ctx0" brushRef="#br1" timeOffset="530701.5638">2223 4207 575,'0'0'796,"-13"5"-187,13-5-127,-15 4-112,15-4-61,-13-2-34,13 2-12,-15-3 2,15 3-6,-15-7 21,7 2-26,-5-5 179,13 10-260,-11-11-56,11 11-7,-6-14-50,6 14 6,1-15-33,3 4 6,3 2-13,3 0-12,1 1-13,2-1-15,1 3-6,1 2-3,2 2 0,19 6-54,-17 1 62,2 2-22,-1 3 19,-1 2-13,-1 2 16,-3 2-11,1 3 24,-6 0-14,-3 2 20,-3 4-16,-4-1 23,-2 1-19,-7 4 22,1-2-20,-16 25 38,10-27 11,-3-2 11,1-3 20,0-1 22,3-5 18,0-1 6,2-2 0,2-3-13,-1-3-19,3 0-25,7-5-28,-16-1-9,16 1-14,-13-9-5,5-6-22,8 15-7,-1-13 21,1 13-24,5-16 23,1 10-24,2 1 18,-1-2-34,2 4 8,1-1-42,3 3 7,-2-2-32,4 3 11,-2-2-19,4 2-4,-1 0-34,3 0-45,-1 0-56,2-1-68,-1 1-27,0-3-45,1 1-39,0-1-13,1-3 28,-2-1-98,0-1-231,-3-3-247</inkml:trace>
  <inkml:trace contextRef="#ctx0" brushRef="#br1" timeOffset="531147.5689">2505 3768 742,'-47'-59'1191,"21"31"-744,1 4-120,-3 4-72,3 4-50,-1 4-32,-2 1-49,-1 5-15,1 2-33,-3 5-3,-2 3-26,-8 7 13,2 3-15,1 6 10,-7 9-18,-40 43 91,44-29-67,3 6 17,3 2-14,1 5 1,4 4 15,4 1-8,5 2-15,3 1-2,5 0-9,6-1 11,5-6-7,6-3 11,5 7-19,7-3-3,30 51 17,-14-61-27,3-3-11,4-5 7,4-4-14,5-4 15,3-5-16,3-5 18,3-4-19,-5-8 16,2-5-2,3-3 10,1-9 11,13-3 15,-1-8 1,65-29 68,-71 18-59,-4-4 0,-5-3-8,-4-5-6,-6-4-14,-7-6-24,-6-5-19,-8-4-24,-8-6-33,-7-4-9,-8-2 6,-10-1 3,-7-1-4,-8 0 40,-6 3 6,-6 5 55,-6 5-10,-2 4 11,-5 5-23,-2 7 7,-1 6-19,-2 7-3,0 6-28,7 10-63,0 4-106,0 9-155,0 6-139,2 9-178,-1 6-516</inkml:trace>
  <inkml:trace contextRef="#ctx0" brushRef="#br1" timeOffset="537793.5604">2399 5719 6,'5'7'694,"-5"-7"-146,0 0-93,0 0-48,0 0-58,5 10-64,-5-10-22,0 0-43,0 0-26,0 0-45,0 0-24,6 6-37,-6-6-19,0 0-25,4 11 21,-4-11-40,4 14-10,0-3 2,-2 0-5,3 4 5,0 0-14,2 1 12,-1 3-7,0-2 6,1 0-10,-2 2 7,3-3-10,-2 0 3,-1-2-1,5 13 10,-4-15-3,-3-2-8,0-3 10,0 3 19,-3-10 53,5 12 56,-5-12 24,4 10 23,-4-10-19,0 0-33,0 0-25,0 0-25,0 0-19,-14-3-13,-1-17 19,7 6-49,0-5-25,0 0 17,4-2-21,-1-2 15,4 4-1,-1-1-12,4 1 5,3-3-6,0 3-6,5 1-6,1-1-12,4 3 1,2 1-3,26-9-33,-22 17 29,5 4 7,-1 2 3,1 1 3,1 4 1,-3 0-13,0 2-1,0 3-7,-2 0 15,-3 1 6,-2 0 1,-5 0 6,-1 1 7,-4 0 4,-4 1 15,-3 0 10,-5 5 5,-4-2-6,-6 6 7,-4-2-3,-1 1-7,-3-4-3,1 1 1,0-3-6,2-3 2,2 1-12,3-5-49,0-1-79,1-2-90,-10-2-534,24-2 226,-20-5-45,14-2-348,3-4-490</inkml:trace>
  <inkml:trace contextRef="#ctx0" brushRef="#br1" timeOffset="538252.5666">2824 5663 58,'10'-6'812,"-1"1"-252,-9 5-120,11-8-116,-11 8-54,12-3-75,-12 3-27,14 5-48,-3 5 61,-5-3-93,2 5-18,-2 1 20,2 1-19,0 4 17,-1 0-17,1 0 8,-1 1-9,0 0 14,1 0-9,-1 0 1,-2 0-16,0-2-5,0-3-16,6 14 27,-7-15-36,-1-2-8,0-1 0,0-1-1,-3-9 9,4 14 33,-4-14 49,4 11 20,-4-11 12,0 0-24,0 0-36,0 0-49,0 0-32,0 0-12,-22-25-12,13 9 10,-1-1 11,1-3 8,-1 2 17,1-1 15,0 1-2,2-2-1,-2 4-6,4 0-2,0 2 0,0 0-3,1 1 6,1 2-1,2-1-11,0-11 17,3 10-32,3 0-23,3-1 33,4-1-34,1-1 33,3 1-39,0-1 9,1 3-94,0 0-5,2-1-58,-2 3-57,0 0-63,1 2-51,-2 1-112,14-4-1032,-22 7-28</inkml:trace>
  <inkml:trace contextRef="#ctx0" brushRef="#br1" timeOffset="538651.5671">3023 5689 681,'-9'9'667,"2"0"-133,7-9-113,-8 12-93,8-12-75,-7 9-31,7-9-41,0 0-19,-7 8-44,7-8-7,0 0-34,7-6-7,1 0-27,15-11-92,-7 5-59,2-3-52,3-2-7,6-3-38,1-3 38,0 2 21,-1-3 32,1 3 18,-1-2 40,-5 5-17,-1 0 57,0 1 2,-3 3 51,-4 0 18,10-5 214,-15 11-87,-3 2 7,3-1 9,-9 7-27,9-10-28,-9 10-30,6-8-21,-6 8-20,0 0-13,0 0-6,0 0 0,-7 7-4,7-7-3,-12 12 3,2 6 1,6-9-52,0 2 45,2-1-8,1 1-4,-1 1-6,4 0-2,0-1 1,2 1 2,1 1-10,3 0 1,3 1-8,2 0 7,1 1-1,1-3-3,19 11 14,-15-12-18,-2 0 1,-1-2-3,-2 0-9,-2-3 14,-1 2-12,-2-3-1,1 2 2,-4-2 8,-6-5 2,6 15 3,-6-15 0,-5 18-20,-2-5-65,-25 17-229,9-12 27,-6 2-44,-3-1-75,-1 1-55,-3-1-478,-3 0-499</inkml:trace>
  <inkml:trace contextRef="#ctx0" brushRef="#br1" timeOffset="539138.5619">2448 6423 297,'-18'14'653,"3"-2"-160,-8 6 192,16-11-433,7-7-23,-9 12 9,9-12 13,0 0 5,14 0-14,0-7-4,7-2 2,12-9-63,7-3 20,13-4-54,4-4 16,5-3-33,3 0 3,75-35 70,-70 34-133,0-1 11,0 0-36,-3 2 10,0-2-27,-3 3 14,0-1-12,-4 1-3,-3 1-15,-4 4-31,-6 0-39,-10 5-33,-6 2-58,-8 3-62,13-10-580,-27 16 232,-9 10-583,1-15-759</inkml:trace>
  <inkml:trace contextRef="#ctx0" brushRef="#br1" timeOffset="539241.5702">2036 5913 193,'-12'-10'398,"2"-2"-99,4 0-6,0 1-33,2 0-17,0 1 0,0 0 8,3 1-1,1 9-4,-6-17-17,6 17-42,-5-12-44,5 12 39,-2-12-125,2 12-12,0 0 11,8 16 11,-2-3-11,2 6-5,1 6-1,2 6-9,3 5-15,0-2 0,1 3-10,0 3 7,2-1-2,-2 0-5,15 33 19,-15-40-20,-2 2-5,0-8 4,-2 0-33,-1-3-30,0-2-45,-1-1-23,-1-3-15,-1-1-21,1-3-12,-3-1-8,0-2 27,-5-10-17,5 15-46,-5-15-453,0 0 46,0 0-127</inkml:trace>
  <inkml:trace contextRef="#ctx0" brushRef="#br1" timeOffset="539649.5701">1913 5978 874,'-9'-19'706,"-1"2"-150,2 4-87,2-1-92,1 2-83,1-3-62,3 4-52,1-2-38,3-1-28,3 0-22,3-2-5,3 0-30,36-28 28,-13 20-38,11-6-5,9-1-3,5-2-6,6-1 1,6-1-2,20-8-7,3 0 1,3-1-6,1 2 6,1 1-8,-3 1-28,-3 1 41,-20 8 6,-1 1 3,-4 1 4,-4 4-10,-7 0 6,-5 5-5,-11 3-7,-6 1-12,-5 5-4,-5 1-2,-5 2-2,-2 0 4,-3 3-4,-3 0 2,-2 3-6,1-3-4,2 3-3,-14 2 4,12 7-3,-12-7 2,8 15-3,-6-3 5,1 3-16,-2 2 18,2 2 1,0 3 1,1 1-2,2 1 2,1 3-3,0 2-52,1 0 66,15 29-22,-9-24-20,1-2 51,3 0-44,-1-1 47,4 0-50,-1-3 48,1 0 2,2 1-5,1-3-1,0-1-6,-1-2-6,-3-4 4,0-1-12,-2 1-37,9 6 50,-16-13-14,-2-3-11,0 1 29,-4-2 23,-2 2 17,-3-10-2,-7 21-7,-3-9-7,-8 1-10,-6 4-3,-9-1-5,-3-1-4,0-1-6,1-1 2,-25 5-63,36-12-40,2 0-150,2-3-61,2 1-123,1-4-192,-1-2-580,3-1-802</inkml:trace>
  <inkml:trace contextRef="#ctx0" brushRef="#br1" timeOffset="540097.5649">4049 5095 230,'11'-13'873,"-3"4"-237,-2 2-132,1-1-137,0 0-79,-7 8-73,10-9-40,-10 9-47,0 0-18,0 0-22,12 8 17,-11 3-4,0 4 23,-1 7-11,-1 4-11,1 8-1,-3 3-18,2 7-65,-1 2 57,-1 2-66,0-2 47,1 2-9,-1-2-8,1-2-6,0-1-5,2-6-4,-1 34 18,2-36-24,-1-7-52,2-1-53,0-2-49,1 1-44,-1-4-19,1-3-35,1-2-13,2-4-63,0 1-42,2-7-125,0-2-308,-8-5-305</inkml:trace>
  <inkml:trace contextRef="#ctx0" brushRef="#br1" timeOffset="540533.5546">4379 5412 515,'9'-8'574,"-9"8"-133,13-7-102,-13 7-52,12 5-73,-3 2-54,-1 3-32,1 0-20,0 3-18,0 0 5,0 2-13,0 2-8,1 0-6,-2-3 2,8 13 58,-9-15-85,-1 0 6,-1 0-10,0-2 2,-1-2 2,-4-8 46,7 13 52,-7-13 61,3 10-54,-3-10 22,0 0-90,0 0 39,0 0-80,-13-2 38,3-19-45,4 5-91,1-8 28,0-2-29,1-6-11,3-1 13,0-1 1,2 1 19,1 0-3,3 2 17,0 0-4,0 4 12,3 0 0,0 4 5,0 3-3,1 0 7,0 3-8,-2 3 5,0 2-6,-1 2 7,1 3-9,0 1 5,-7 6-7,14-6 12,-14 6-5,12 1 10,-12-1-8,11 9 12,-11-9-9,5 16 16,-1 4-4,-3-9-7,0-1 10,1 2-11,-1-2 10,0 0-10,-1-10 5,5 21-3,-1-13 6,2 1-3,3 2 3,0-2-6,5 0 6,-1-1-5,2 1 1,19 8-8,-17-7 0,-2-3 2,-1 1 1,-1-1-5,-1 2 1,-1-1 10,1 0 14,-3 1 12,-3 0-49,-1 0 66,-1 0-47,-3 2 29,-2 0-24,-2-1 52,-7 13-10,4-11-2,-2 0-26,-1-2-48,0 1-35,2-1-47,-1-2-44,1-3-43,0 2-80,7-7-102,-10 5-101,10-5-312,-7-5-321</inkml:trace>
  <inkml:trace contextRef="#ctx0" brushRef="#br1" timeOffset="541293.5654">4886 5153 507,'13'-5'855,"-13"5"-533,15 6-11,-7 3-45,1 2-20,-1 1-44,0 5-2,0 1-31,-1 1-18,2 1-16,-3-1-16,2 2-72,-1-4 43,0 3-66,1-1 40,-3-4-58,1 1 54,-1-1-63,1-1 55,-2-4-60,0 0 58,0-1-58,-2 0 62,-2-9-32,4 13 87,-4-13-74,0 0 17,0 0-51,0 0 14,0 0-67,-13-10 20,7-5-15,-1-3-8,0-4 19,1-1 12,1 0 51,-2-1 56,3 2 47,-2 0 32,4 3-21,-1-1-17,1 1-15,2 0-10,0 2-11,1-1-11,5-17 61,1 15-125,0 1 29,1-1-35,2 1 24,1 2-35,2-1 26,0 2-60,-2 1-19,-1 4-149,1 1-24,-2 3-69,0 2-28,-9 5-36,14-3 30,-8 15-410,-4-2 399,-5 5-7,-1 2 51,-3 4 74,1 2 112,-3 3 69,0 1 37,-1-1 19,1 1 36,2-6 8,2 0 44,-2 0-9,3-6 15,2 1 16,-2 10 181,2-15-126,2-11 5,0 15-12,0-15 2,6 11-30,-6-11-26,12 3-24,-2-5-19,1-1-12,2-6-6,4-2-34,0-1 10,4-7-23,2-5 13,25-30 0,-27 26-22,-2 0 21,-1 2 10,-5 3 51,0 0 41,-1 5 57,-3 1 40,-1 3-39,0 3 25,-3-1-61,0 2-2,0 2-51,-5 8 2,9-14-56,-5 5 35,-4 9-28,0 0-47,0 0 38,-5 14-7,1-3 2,-1 2-11,1 2-3,0 2 0,1 0-6,0 2-3,2 2-3,-1-1-36,4 0 23,-1 2-12,3 1 42,1 0-42,0 0 42,4-1-37,-2 0 38,1 0-36,0-1 33,0 0-32,0 0 3,-2 1 9,1-3 29,-2 3-33,0-1 10,-4-1-68,-2-2 30,-13 29-203,1-22 85,-7 5-56,-4-2-45,-4 3-35,-2-2-28,-9 4-6,-2 0 4,-3-2-11,-1 0 38,0 0 24,-1-2 50,1 0 38,1-1 51,6-4 41,-37 24 99,41-25 92,2-3 10,7-3 25,2 0 3,7-4 14,-1-2 10,5-1 11,0 0 19,2-1 34,4-3-7,1 1 125,5-7-8,0 0 27,5 11-41,25-15 245,0-1-320,10-7 15,4-5 9,10-4-4,6-4-2,2 0-14,5-5-12,5-1-14,4-2-18,-1 0-30,16-6 6,-17 7-28,-3 1 2,-2-1-40,48-16-43,-75 31-78,-4 2 0,-9 4 0,-5 1 0,-4 2 0,-2-1 0,-4 3-9,1 1-356,-15 5-162,17-4-191,-17 4-179,0 0-894,0 0-1492</inkml:trace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B8BA5A-4EE1-4440-8604-5B1F082C37DB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C05D3C-D619-42F9-885C-7F8E4D5F4A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0861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26E80FE-FF0A-4E6E-A87A-C1CA35BD1450}" type="slidenum">
              <a:rPr lang="en-US"/>
              <a:pPr eaLnBrk="1" hangingPunct="1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745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26E80FE-FF0A-4E6E-A87A-C1CA35BD1450}" type="slidenum">
              <a:rPr lang="en-US"/>
              <a:pPr eaLnBrk="1" hangingPunct="1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357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A9B7E59-CEEA-4571-BC12-F16A8FD63189}" type="slidenum">
              <a:rPr lang="en-US"/>
              <a:pPr eaLnBrk="1" hangingPunct="1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894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C63B71F-E3B4-427F-A10C-8118EBB5F68C}" type="slidenum">
              <a:rPr lang="en-US"/>
              <a:pPr eaLnBrk="1" hangingPunct="1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4267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16165A1-8BDF-456F-8ED3-D58749BCA8E0}" type="slidenum">
              <a:rPr lang="en-US"/>
              <a:pPr eaLnBrk="1" hangingPunct="1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86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smtClean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16165A1-8BDF-456F-8ED3-D58749BCA8E0}" type="slidenum">
              <a:rPr lang="en-US"/>
              <a:pPr eaLnBrk="1" hangingPunct="1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90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5370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70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654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9895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4701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733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147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1895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021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7144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825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276B8-299D-44AB-AE67-CF71C6ACEA07}" type="datetimeFigureOut">
              <a:rPr lang="en-IN" smtClean="0"/>
              <a:t>11-03-2021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F63C9-8F7D-40C1-BB9A-3F85F756A6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033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76.xml"/><Relationship Id="rId13" Type="http://schemas.openxmlformats.org/officeDocument/2006/relationships/tags" Target="../tags/tag81.xml"/><Relationship Id="rId18" Type="http://schemas.openxmlformats.org/officeDocument/2006/relationships/tags" Target="../tags/tag86.xml"/><Relationship Id="rId26" Type="http://schemas.openxmlformats.org/officeDocument/2006/relationships/tags" Target="../tags/tag94.xml"/><Relationship Id="rId3" Type="http://schemas.openxmlformats.org/officeDocument/2006/relationships/tags" Target="../tags/tag71.xml"/><Relationship Id="rId21" Type="http://schemas.openxmlformats.org/officeDocument/2006/relationships/tags" Target="../tags/tag89.xml"/><Relationship Id="rId7" Type="http://schemas.openxmlformats.org/officeDocument/2006/relationships/tags" Target="../tags/tag75.xml"/><Relationship Id="rId12" Type="http://schemas.openxmlformats.org/officeDocument/2006/relationships/tags" Target="../tags/tag80.xml"/><Relationship Id="rId17" Type="http://schemas.openxmlformats.org/officeDocument/2006/relationships/tags" Target="../tags/tag85.xml"/><Relationship Id="rId25" Type="http://schemas.openxmlformats.org/officeDocument/2006/relationships/tags" Target="../tags/tag93.xml"/><Relationship Id="rId2" Type="http://schemas.openxmlformats.org/officeDocument/2006/relationships/tags" Target="../tags/tag70.xml"/><Relationship Id="rId16" Type="http://schemas.openxmlformats.org/officeDocument/2006/relationships/tags" Target="../tags/tag84.xml"/><Relationship Id="rId20" Type="http://schemas.openxmlformats.org/officeDocument/2006/relationships/tags" Target="../tags/tag88.xml"/><Relationship Id="rId29" Type="http://schemas.openxmlformats.org/officeDocument/2006/relationships/customXml" Target="../ink/ink3.xml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11" Type="http://schemas.openxmlformats.org/officeDocument/2006/relationships/tags" Target="../tags/tag79.xml"/><Relationship Id="rId24" Type="http://schemas.openxmlformats.org/officeDocument/2006/relationships/tags" Target="../tags/tag92.xml"/><Relationship Id="rId5" Type="http://schemas.openxmlformats.org/officeDocument/2006/relationships/tags" Target="../tags/tag73.xml"/><Relationship Id="rId15" Type="http://schemas.openxmlformats.org/officeDocument/2006/relationships/tags" Target="../tags/tag83.xml"/><Relationship Id="rId23" Type="http://schemas.openxmlformats.org/officeDocument/2006/relationships/tags" Target="../tags/tag91.xml"/><Relationship Id="rId28" Type="http://schemas.openxmlformats.org/officeDocument/2006/relationships/notesSlide" Target="../notesSlides/notesSlide5.xml"/><Relationship Id="rId10" Type="http://schemas.openxmlformats.org/officeDocument/2006/relationships/tags" Target="../tags/tag78.xml"/><Relationship Id="rId19" Type="http://schemas.openxmlformats.org/officeDocument/2006/relationships/tags" Target="../tags/tag87.xml"/><Relationship Id="rId4" Type="http://schemas.openxmlformats.org/officeDocument/2006/relationships/tags" Target="../tags/tag72.xml"/><Relationship Id="rId9" Type="http://schemas.openxmlformats.org/officeDocument/2006/relationships/tags" Target="../tags/tag77.xml"/><Relationship Id="rId14" Type="http://schemas.openxmlformats.org/officeDocument/2006/relationships/tags" Target="../tags/tag82.xml"/><Relationship Id="rId22" Type="http://schemas.openxmlformats.org/officeDocument/2006/relationships/tags" Target="../tags/tag90.xml"/><Relationship Id="rId27" Type="http://schemas.openxmlformats.org/officeDocument/2006/relationships/slideLayout" Target="../slideLayouts/slideLayout2.xml"/><Relationship Id="rId30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02.xml"/><Relationship Id="rId13" Type="http://schemas.openxmlformats.org/officeDocument/2006/relationships/tags" Target="../tags/tag107.xml"/><Relationship Id="rId18" Type="http://schemas.openxmlformats.org/officeDocument/2006/relationships/tags" Target="../tags/tag112.xml"/><Relationship Id="rId26" Type="http://schemas.openxmlformats.org/officeDocument/2006/relationships/tags" Target="../tags/tag120.xml"/><Relationship Id="rId3" Type="http://schemas.openxmlformats.org/officeDocument/2006/relationships/tags" Target="../tags/tag97.xml"/><Relationship Id="rId21" Type="http://schemas.openxmlformats.org/officeDocument/2006/relationships/tags" Target="../tags/tag115.xml"/><Relationship Id="rId7" Type="http://schemas.openxmlformats.org/officeDocument/2006/relationships/tags" Target="../tags/tag101.xml"/><Relationship Id="rId12" Type="http://schemas.openxmlformats.org/officeDocument/2006/relationships/tags" Target="../tags/tag106.xml"/><Relationship Id="rId17" Type="http://schemas.openxmlformats.org/officeDocument/2006/relationships/tags" Target="../tags/tag111.xml"/><Relationship Id="rId25" Type="http://schemas.openxmlformats.org/officeDocument/2006/relationships/tags" Target="../tags/tag119.xml"/><Relationship Id="rId2" Type="http://schemas.openxmlformats.org/officeDocument/2006/relationships/tags" Target="../tags/tag96.xml"/><Relationship Id="rId16" Type="http://schemas.openxmlformats.org/officeDocument/2006/relationships/tags" Target="../tags/tag110.xml"/><Relationship Id="rId20" Type="http://schemas.openxmlformats.org/officeDocument/2006/relationships/tags" Target="../tags/tag114.xml"/><Relationship Id="rId1" Type="http://schemas.openxmlformats.org/officeDocument/2006/relationships/tags" Target="../tags/tag95.xml"/><Relationship Id="rId6" Type="http://schemas.openxmlformats.org/officeDocument/2006/relationships/tags" Target="../tags/tag100.xml"/><Relationship Id="rId11" Type="http://schemas.openxmlformats.org/officeDocument/2006/relationships/tags" Target="../tags/tag105.xml"/><Relationship Id="rId24" Type="http://schemas.openxmlformats.org/officeDocument/2006/relationships/tags" Target="../tags/tag118.xml"/><Relationship Id="rId5" Type="http://schemas.openxmlformats.org/officeDocument/2006/relationships/tags" Target="../tags/tag99.xml"/><Relationship Id="rId15" Type="http://schemas.openxmlformats.org/officeDocument/2006/relationships/tags" Target="../tags/tag109.xml"/><Relationship Id="rId23" Type="http://schemas.openxmlformats.org/officeDocument/2006/relationships/tags" Target="../tags/tag117.xml"/><Relationship Id="rId28" Type="http://schemas.openxmlformats.org/officeDocument/2006/relationships/notesSlide" Target="../notesSlides/notesSlide6.xml"/><Relationship Id="rId10" Type="http://schemas.openxmlformats.org/officeDocument/2006/relationships/tags" Target="../tags/tag104.xml"/><Relationship Id="rId19" Type="http://schemas.openxmlformats.org/officeDocument/2006/relationships/tags" Target="../tags/tag113.xml"/><Relationship Id="rId4" Type="http://schemas.openxmlformats.org/officeDocument/2006/relationships/tags" Target="../tags/tag98.xml"/><Relationship Id="rId9" Type="http://schemas.openxmlformats.org/officeDocument/2006/relationships/tags" Target="../tags/tag103.xml"/><Relationship Id="rId14" Type="http://schemas.openxmlformats.org/officeDocument/2006/relationships/tags" Target="../tags/tag108.xml"/><Relationship Id="rId22" Type="http://schemas.openxmlformats.org/officeDocument/2006/relationships/tags" Target="../tags/tag116.xml"/><Relationship Id="rId27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tags" Target="../tags/tag33.xml"/><Relationship Id="rId21" Type="http://schemas.openxmlformats.org/officeDocument/2006/relationships/tags" Target="../tags/tag28.xml"/><Relationship Id="rId34" Type="http://schemas.openxmlformats.org/officeDocument/2006/relationships/tags" Target="../tags/tag41.xml"/><Relationship Id="rId42" Type="http://schemas.openxmlformats.org/officeDocument/2006/relationships/tags" Target="../tags/tag49.xml"/><Relationship Id="rId47" Type="http://schemas.openxmlformats.org/officeDocument/2006/relationships/tags" Target="../tags/tag54.xml"/><Relationship Id="rId50" Type="http://schemas.openxmlformats.org/officeDocument/2006/relationships/tags" Target="../tags/tag57.xml"/><Relationship Id="rId55" Type="http://schemas.openxmlformats.org/officeDocument/2006/relationships/tags" Target="../tags/tag62.xml"/><Relationship Id="rId63" Type="http://schemas.openxmlformats.org/officeDocument/2006/relationships/notesSlide" Target="../notesSlides/notesSlide4.xml"/><Relationship Id="rId7" Type="http://schemas.openxmlformats.org/officeDocument/2006/relationships/tags" Target="../tags/tag14.xml"/><Relationship Id="rId2" Type="http://schemas.openxmlformats.org/officeDocument/2006/relationships/tags" Target="../tags/tag9.xml"/><Relationship Id="rId16" Type="http://schemas.openxmlformats.org/officeDocument/2006/relationships/tags" Target="../tags/tag23.xml"/><Relationship Id="rId29" Type="http://schemas.openxmlformats.org/officeDocument/2006/relationships/tags" Target="../tags/tag36.xml"/><Relationship Id="rId11" Type="http://schemas.openxmlformats.org/officeDocument/2006/relationships/tags" Target="../tags/tag18.xml"/><Relationship Id="rId24" Type="http://schemas.openxmlformats.org/officeDocument/2006/relationships/tags" Target="../tags/tag31.xml"/><Relationship Id="rId32" Type="http://schemas.openxmlformats.org/officeDocument/2006/relationships/tags" Target="../tags/tag39.xml"/><Relationship Id="rId37" Type="http://schemas.openxmlformats.org/officeDocument/2006/relationships/tags" Target="../tags/tag44.xml"/><Relationship Id="rId40" Type="http://schemas.openxmlformats.org/officeDocument/2006/relationships/tags" Target="../tags/tag47.xml"/><Relationship Id="rId45" Type="http://schemas.openxmlformats.org/officeDocument/2006/relationships/tags" Target="../tags/tag52.xml"/><Relationship Id="rId53" Type="http://schemas.openxmlformats.org/officeDocument/2006/relationships/tags" Target="../tags/tag60.xml"/><Relationship Id="rId58" Type="http://schemas.openxmlformats.org/officeDocument/2006/relationships/tags" Target="../tags/tag65.xml"/><Relationship Id="rId5" Type="http://schemas.openxmlformats.org/officeDocument/2006/relationships/tags" Target="../tags/tag12.xml"/><Relationship Id="rId61" Type="http://schemas.openxmlformats.org/officeDocument/2006/relationships/tags" Target="../tags/tag68.xml"/><Relationship Id="rId19" Type="http://schemas.openxmlformats.org/officeDocument/2006/relationships/tags" Target="../tags/tag26.xml"/><Relationship Id="rId14" Type="http://schemas.openxmlformats.org/officeDocument/2006/relationships/tags" Target="../tags/tag21.xml"/><Relationship Id="rId22" Type="http://schemas.openxmlformats.org/officeDocument/2006/relationships/tags" Target="../tags/tag29.xml"/><Relationship Id="rId27" Type="http://schemas.openxmlformats.org/officeDocument/2006/relationships/tags" Target="../tags/tag34.xml"/><Relationship Id="rId30" Type="http://schemas.openxmlformats.org/officeDocument/2006/relationships/tags" Target="../tags/tag37.xml"/><Relationship Id="rId35" Type="http://schemas.openxmlformats.org/officeDocument/2006/relationships/tags" Target="../tags/tag42.xml"/><Relationship Id="rId43" Type="http://schemas.openxmlformats.org/officeDocument/2006/relationships/tags" Target="../tags/tag50.xml"/><Relationship Id="rId48" Type="http://schemas.openxmlformats.org/officeDocument/2006/relationships/tags" Target="../tags/tag55.xml"/><Relationship Id="rId56" Type="http://schemas.openxmlformats.org/officeDocument/2006/relationships/tags" Target="../tags/tag63.xml"/><Relationship Id="rId64" Type="http://schemas.openxmlformats.org/officeDocument/2006/relationships/customXml" Target="../ink/ink2.xml"/><Relationship Id="rId8" Type="http://schemas.openxmlformats.org/officeDocument/2006/relationships/tags" Target="../tags/tag15.xml"/><Relationship Id="rId51" Type="http://schemas.openxmlformats.org/officeDocument/2006/relationships/tags" Target="../tags/tag58.xml"/><Relationship Id="rId3" Type="http://schemas.openxmlformats.org/officeDocument/2006/relationships/tags" Target="../tags/tag10.xml"/><Relationship Id="rId12" Type="http://schemas.openxmlformats.org/officeDocument/2006/relationships/tags" Target="../tags/tag19.xml"/><Relationship Id="rId17" Type="http://schemas.openxmlformats.org/officeDocument/2006/relationships/tags" Target="../tags/tag24.xml"/><Relationship Id="rId25" Type="http://schemas.openxmlformats.org/officeDocument/2006/relationships/tags" Target="../tags/tag32.xml"/><Relationship Id="rId33" Type="http://schemas.openxmlformats.org/officeDocument/2006/relationships/tags" Target="../tags/tag40.xml"/><Relationship Id="rId38" Type="http://schemas.openxmlformats.org/officeDocument/2006/relationships/tags" Target="../tags/tag45.xml"/><Relationship Id="rId46" Type="http://schemas.openxmlformats.org/officeDocument/2006/relationships/tags" Target="../tags/tag53.xml"/><Relationship Id="rId59" Type="http://schemas.openxmlformats.org/officeDocument/2006/relationships/tags" Target="../tags/tag66.xml"/><Relationship Id="rId20" Type="http://schemas.openxmlformats.org/officeDocument/2006/relationships/tags" Target="../tags/tag27.xml"/><Relationship Id="rId41" Type="http://schemas.openxmlformats.org/officeDocument/2006/relationships/tags" Target="../tags/tag48.xml"/><Relationship Id="rId54" Type="http://schemas.openxmlformats.org/officeDocument/2006/relationships/tags" Target="../tags/tag61.xml"/><Relationship Id="rId6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5" Type="http://schemas.openxmlformats.org/officeDocument/2006/relationships/tags" Target="../tags/tag22.xml"/><Relationship Id="rId23" Type="http://schemas.openxmlformats.org/officeDocument/2006/relationships/tags" Target="../tags/tag30.xml"/><Relationship Id="rId28" Type="http://schemas.openxmlformats.org/officeDocument/2006/relationships/tags" Target="../tags/tag35.xml"/><Relationship Id="rId36" Type="http://schemas.openxmlformats.org/officeDocument/2006/relationships/tags" Target="../tags/tag43.xml"/><Relationship Id="rId49" Type="http://schemas.openxmlformats.org/officeDocument/2006/relationships/tags" Target="../tags/tag56.xml"/><Relationship Id="rId57" Type="http://schemas.openxmlformats.org/officeDocument/2006/relationships/tags" Target="../tags/tag64.xml"/><Relationship Id="rId10" Type="http://schemas.openxmlformats.org/officeDocument/2006/relationships/tags" Target="../tags/tag17.xml"/><Relationship Id="rId31" Type="http://schemas.openxmlformats.org/officeDocument/2006/relationships/tags" Target="../tags/tag38.xml"/><Relationship Id="rId44" Type="http://schemas.openxmlformats.org/officeDocument/2006/relationships/tags" Target="../tags/tag51.xml"/><Relationship Id="rId52" Type="http://schemas.openxmlformats.org/officeDocument/2006/relationships/tags" Target="../tags/tag59.xml"/><Relationship Id="rId60" Type="http://schemas.openxmlformats.org/officeDocument/2006/relationships/tags" Target="../tags/tag67.xml"/><Relationship Id="rId65" Type="http://schemas.openxmlformats.org/officeDocument/2006/relationships/image" Target="../media/image2.emf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3" Type="http://schemas.openxmlformats.org/officeDocument/2006/relationships/tags" Target="../tags/tag20.xml"/><Relationship Id="rId18" Type="http://schemas.openxmlformats.org/officeDocument/2006/relationships/tags" Target="../tags/tag25.xml"/><Relationship Id="rId39" Type="http://schemas.openxmlformats.org/officeDocument/2006/relationships/tags" Target="../tags/tag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05970" y="2074460"/>
            <a:ext cx="56141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/>
              <a:t>Connected Components</a:t>
            </a:r>
            <a:endParaRPr lang="en-IN" sz="36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80920" y="80280"/>
              <a:ext cx="11257200" cy="5901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1920" y="69480"/>
                <a:ext cx="11274840" cy="591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854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Directed Graphs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smtClean="0"/>
              <a:t>A Strongly Connected Component is a subset of the vertices with paths between every pair of vertices.</a:t>
            </a:r>
          </a:p>
        </p:txBody>
      </p:sp>
      <p:sp>
        <p:nvSpPr>
          <p:cNvPr id="19460" name="Oval 4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486400" y="44958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61" name="Oval 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572000" y="42672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62" name="Oval 6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114800" y="51054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63" name="Oval 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391400" y="44958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64" name="Oval 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7010400" y="52578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65" name="Line 9"/>
          <p:cNvSpPr>
            <a:spLocks noChangeShapeType="1"/>
          </p:cNvSpPr>
          <p:nvPr>
            <p:custDataLst>
              <p:tags r:id="rId8"/>
            </p:custDataLst>
          </p:nvPr>
        </p:nvSpPr>
        <p:spPr bwMode="auto">
          <a:xfrm flipV="1">
            <a:off x="4343400" y="4495800"/>
            <a:ext cx="3048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66" name="Line 10"/>
          <p:cNvSpPr>
            <a:spLocks noChangeShapeType="1"/>
          </p:cNvSpPr>
          <p:nvPr>
            <p:custDataLst>
              <p:tags r:id="rId9"/>
            </p:custDataLst>
          </p:nvPr>
        </p:nvSpPr>
        <p:spPr bwMode="auto">
          <a:xfrm>
            <a:off x="4800600" y="4419600"/>
            <a:ext cx="6858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67" name="Line 11"/>
          <p:cNvSpPr>
            <a:spLocks noChangeShapeType="1"/>
          </p:cNvSpPr>
          <p:nvPr>
            <p:custDataLst>
              <p:tags r:id="rId10"/>
            </p:custDataLst>
          </p:nvPr>
        </p:nvSpPr>
        <p:spPr bwMode="auto">
          <a:xfrm flipV="1">
            <a:off x="4343400" y="4648200"/>
            <a:ext cx="11430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68" name="Line 12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 flipV="1">
            <a:off x="5638800" y="4648200"/>
            <a:ext cx="17526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69" name="Line 13"/>
          <p:cNvSpPr>
            <a:spLocks noChangeShapeType="1"/>
          </p:cNvSpPr>
          <p:nvPr>
            <p:custDataLst>
              <p:tags r:id="rId12"/>
            </p:custDataLst>
          </p:nvPr>
        </p:nvSpPr>
        <p:spPr bwMode="auto">
          <a:xfrm flipH="1" flipV="1">
            <a:off x="4343400" y="5257800"/>
            <a:ext cx="10668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0" name="Line 14"/>
          <p:cNvSpPr>
            <a:spLocks noChangeShapeType="1"/>
          </p:cNvSpPr>
          <p:nvPr>
            <p:custDataLst>
              <p:tags r:id="rId13"/>
            </p:custDataLst>
          </p:nvPr>
        </p:nvSpPr>
        <p:spPr bwMode="auto">
          <a:xfrm flipH="1">
            <a:off x="5562600" y="4724400"/>
            <a:ext cx="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1" name="Line 15"/>
          <p:cNvSpPr>
            <a:spLocks noChangeShapeType="1"/>
          </p:cNvSpPr>
          <p:nvPr>
            <p:custDataLst>
              <p:tags r:id="rId14"/>
            </p:custDataLst>
          </p:nvPr>
        </p:nvSpPr>
        <p:spPr bwMode="auto">
          <a:xfrm flipV="1">
            <a:off x="5715000" y="5410200"/>
            <a:ext cx="1295400" cy="76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2" name="Line 16"/>
          <p:cNvSpPr>
            <a:spLocks noChangeShapeType="1"/>
          </p:cNvSpPr>
          <p:nvPr>
            <p:custDataLst>
              <p:tags r:id="rId15"/>
            </p:custDataLst>
          </p:nvPr>
        </p:nvSpPr>
        <p:spPr bwMode="auto">
          <a:xfrm flipV="1">
            <a:off x="7162800" y="4724400"/>
            <a:ext cx="3048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3" name="Line 17"/>
          <p:cNvSpPr>
            <a:spLocks noChangeShapeType="1"/>
          </p:cNvSpPr>
          <p:nvPr>
            <p:custDataLst>
              <p:tags r:id="rId16"/>
            </p:custDataLst>
          </p:nvPr>
        </p:nvSpPr>
        <p:spPr bwMode="auto">
          <a:xfrm flipH="1" flipV="1">
            <a:off x="5715000" y="4648200"/>
            <a:ext cx="12954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4" name="Oval 18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5410200" y="5334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75" name="Oval 19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9372600" y="33528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76" name="Oval 20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8458200" y="31242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77" name="Oval 21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8001000" y="39624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78" name="Line 22"/>
          <p:cNvSpPr>
            <a:spLocks noChangeShapeType="1"/>
          </p:cNvSpPr>
          <p:nvPr>
            <p:custDataLst>
              <p:tags r:id="rId21"/>
            </p:custDataLst>
          </p:nvPr>
        </p:nvSpPr>
        <p:spPr bwMode="auto">
          <a:xfrm flipV="1">
            <a:off x="8229600" y="3352800"/>
            <a:ext cx="3048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9" name="Line 23"/>
          <p:cNvSpPr>
            <a:spLocks noChangeShapeType="1"/>
          </p:cNvSpPr>
          <p:nvPr>
            <p:custDataLst>
              <p:tags r:id="rId22"/>
            </p:custDataLst>
          </p:nvPr>
        </p:nvSpPr>
        <p:spPr bwMode="auto">
          <a:xfrm>
            <a:off x="8686800" y="3276600"/>
            <a:ext cx="6858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80" name="Line 24"/>
          <p:cNvSpPr>
            <a:spLocks noChangeShapeType="1"/>
          </p:cNvSpPr>
          <p:nvPr>
            <p:custDataLst>
              <p:tags r:id="rId23"/>
            </p:custDataLst>
          </p:nvPr>
        </p:nvSpPr>
        <p:spPr bwMode="auto">
          <a:xfrm flipV="1">
            <a:off x="8229600" y="3505200"/>
            <a:ext cx="11430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81" name="Line 25"/>
          <p:cNvSpPr>
            <a:spLocks noChangeShapeType="1"/>
          </p:cNvSpPr>
          <p:nvPr>
            <p:custDataLst>
              <p:tags r:id="rId24"/>
            </p:custDataLst>
          </p:nvPr>
        </p:nvSpPr>
        <p:spPr bwMode="auto">
          <a:xfrm flipH="1" flipV="1">
            <a:off x="8229600" y="4114800"/>
            <a:ext cx="990600" cy="228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82" name="Line 26"/>
          <p:cNvSpPr>
            <a:spLocks noChangeShapeType="1"/>
          </p:cNvSpPr>
          <p:nvPr>
            <p:custDataLst>
              <p:tags r:id="rId25"/>
            </p:custDataLst>
          </p:nvPr>
        </p:nvSpPr>
        <p:spPr bwMode="auto">
          <a:xfrm flipH="1">
            <a:off x="9372600" y="3581400"/>
            <a:ext cx="762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83" name="Oval 27"/>
          <p:cNvSpPr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9220200" y="4191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2" name="Ink 1"/>
              <p14:cNvContentPartPr/>
              <p14:nvPr/>
            </p14:nvContentPartPr>
            <p14:xfrm>
              <a:off x="720720" y="477720"/>
              <a:ext cx="10611720" cy="5580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711000" y="473040"/>
                <a:ext cx="10630080" cy="558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926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Directed Graphs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smtClean="0"/>
              <a:t>A Strongly Connected Component is a subset of the vertices with paths between every pair of vertices.</a:t>
            </a:r>
          </a:p>
        </p:txBody>
      </p:sp>
      <p:sp>
        <p:nvSpPr>
          <p:cNvPr id="19460" name="Oval 4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486400" y="44958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61" name="Oval 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572000" y="42672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62" name="Oval 6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114800" y="51054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63" name="Oval 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391400" y="44958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64" name="Oval 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7010400" y="52578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65" name="Line 9"/>
          <p:cNvSpPr>
            <a:spLocks noChangeShapeType="1"/>
          </p:cNvSpPr>
          <p:nvPr>
            <p:custDataLst>
              <p:tags r:id="rId8"/>
            </p:custDataLst>
          </p:nvPr>
        </p:nvSpPr>
        <p:spPr bwMode="auto">
          <a:xfrm flipV="1">
            <a:off x="4343400" y="4495800"/>
            <a:ext cx="3048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66" name="Line 10"/>
          <p:cNvSpPr>
            <a:spLocks noChangeShapeType="1"/>
          </p:cNvSpPr>
          <p:nvPr>
            <p:custDataLst>
              <p:tags r:id="rId9"/>
            </p:custDataLst>
          </p:nvPr>
        </p:nvSpPr>
        <p:spPr bwMode="auto">
          <a:xfrm>
            <a:off x="4800600" y="4419600"/>
            <a:ext cx="6858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67" name="Line 11"/>
          <p:cNvSpPr>
            <a:spLocks noChangeShapeType="1"/>
          </p:cNvSpPr>
          <p:nvPr>
            <p:custDataLst>
              <p:tags r:id="rId10"/>
            </p:custDataLst>
          </p:nvPr>
        </p:nvSpPr>
        <p:spPr bwMode="auto">
          <a:xfrm flipV="1">
            <a:off x="4343400" y="4648200"/>
            <a:ext cx="11430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68" name="Line 12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 flipV="1">
            <a:off x="5638800" y="4648200"/>
            <a:ext cx="17526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69" name="Line 13"/>
          <p:cNvSpPr>
            <a:spLocks noChangeShapeType="1"/>
          </p:cNvSpPr>
          <p:nvPr>
            <p:custDataLst>
              <p:tags r:id="rId12"/>
            </p:custDataLst>
          </p:nvPr>
        </p:nvSpPr>
        <p:spPr bwMode="auto">
          <a:xfrm flipH="1" flipV="1">
            <a:off x="4343400" y="5216856"/>
            <a:ext cx="10668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0" name="Line 14"/>
          <p:cNvSpPr>
            <a:spLocks noChangeShapeType="1"/>
          </p:cNvSpPr>
          <p:nvPr>
            <p:custDataLst>
              <p:tags r:id="rId13"/>
            </p:custDataLst>
          </p:nvPr>
        </p:nvSpPr>
        <p:spPr bwMode="auto">
          <a:xfrm flipH="1">
            <a:off x="5562600" y="4724400"/>
            <a:ext cx="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1" name="Line 15"/>
          <p:cNvSpPr>
            <a:spLocks noChangeShapeType="1"/>
          </p:cNvSpPr>
          <p:nvPr>
            <p:custDataLst>
              <p:tags r:id="rId14"/>
            </p:custDataLst>
          </p:nvPr>
        </p:nvSpPr>
        <p:spPr bwMode="auto">
          <a:xfrm flipV="1">
            <a:off x="5715000" y="5410200"/>
            <a:ext cx="1295400" cy="76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2" name="Line 16"/>
          <p:cNvSpPr>
            <a:spLocks noChangeShapeType="1"/>
          </p:cNvSpPr>
          <p:nvPr>
            <p:custDataLst>
              <p:tags r:id="rId15"/>
            </p:custDataLst>
          </p:nvPr>
        </p:nvSpPr>
        <p:spPr bwMode="auto">
          <a:xfrm flipV="1">
            <a:off x="7162800" y="4724400"/>
            <a:ext cx="3048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3" name="Line 17"/>
          <p:cNvSpPr>
            <a:spLocks noChangeShapeType="1"/>
          </p:cNvSpPr>
          <p:nvPr>
            <p:custDataLst>
              <p:tags r:id="rId16"/>
            </p:custDataLst>
          </p:nvPr>
        </p:nvSpPr>
        <p:spPr bwMode="auto">
          <a:xfrm flipH="1" flipV="1">
            <a:off x="5715000" y="4648200"/>
            <a:ext cx="12954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4" name="Oval 18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5410200" y="5334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75" name="Oval 19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9372600" y="33528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76" name="Oval 20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8458200" y="31242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77" name="Oval 21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8001000" y="39624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9478" name="Line 22"/>
          <p:cNvSpPr>
            <a:spLocks noChangeShapeType="1"/>
          </p:cNvSpPr>
          <p:nvPr>
            <p:custDataLst>
              <p:tags r:id="rId21"/>
            </p:custDataLst>
          </p:nvPr>
        </p:nvSpPr>
        <p:spPr bwMode="auto">
          <a:xfrm flipV="1">
            <a:off x="8229600" y="3352800"/>
            <a:ext cx="3048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79" name="Line 23"/>
          <p:cNvSpPr>
            <a:spLocks noChangeShapeType="1"/>
          </p:cNvSpPr>
          <p:nvPr>
            <p:custDataLst>
              <p:tags r:id="rId22"/>
            </p:custDataLst>
          </p:nvPr>
        </p:nvSpPr>
        <p:spPr bwMode="auto">
          <a:xfrm>
            <a:off x="8686800" y="3276600"/>
            <a:ext cx="6858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80" name="Line 24"/>
          <p:cNvSpPr>
            <a:spLocks noChangeShapeType="1"/>
          </p:cNvSpPr>
          <p:nvPr>
            <p:custDataLst>
              <p:tags r:id="rId23"/>
            </p:custDataLst>
          </p:nvPr>
        </p:nvSpPr>
        <p:spPr bwMode="auto">
          <a:xfrm flipV="1">
            <a:off x="8229600" y="3505200"/>
            <a:ext cx="11430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81" name="Line 25"/>
          <p:cNvSpPr>
            <a:spLocks noChangeShapeType="1"/>
          </p:cNvSpPr>
          <p:nvPr>
            <p:custDataLst>
              <p:tags r:id="rId24"/>
            </p:custDataLst>
          </p:nvPr>
        </p:nvSpPr>
        <p:spPr bwMode="auto">
          <a:xfrm flipH="1" flipV="1">
            <a:off x="8229600" y="4114800"/>
            <a:ext cx="990600" cy="228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82" name="Line 26"/>
          <p:cNvSpPr>
            <a:spLocks noChangeShapeType="1"/>
          </p:cNvSpPr>
          <p:nvPr>
            <p:custDataLst>
              <p:tags r:id="rId25"/>
            </p:custDataLst>
          </p:nvPr>
        </p:nvSpPr>
        <p:spPr bwMode="auto">
          <a:xfrm flipH="1">
            <a:off x="9372600" y="3581400"/>
            <a:ext cx="762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9483" name="Oval 27"/>
          <p:cNvSpPr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9220200" y="4191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72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5360" y="380160"/>
              <a:ext cx="10951920" cy="5885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7440" y="370440"/>
                <a:ext cx="10969920" cy="590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694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75240" y="420120"/>
              <a:ext cx="10327320" cy="5617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3720" y="409680"/>
                <a:ext cx="10351440" cy="563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094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006080" y="775800"/>
              <a:ext cx="1053000" cy="209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96360" y="765000"/>
                <a:ext cx="1073160" cy="23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6479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8080" y="80280"/>
              <a:ext cx="10856160" cy="6768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8720" y="70200"/>
                <a:ext cx="10876320" cy="678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275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00120" y="639720"/>
              <a:ext cx="4491720" cy="2112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91840" y="627840"/>
                <a:ext cx="4515120" cy="213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62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0560" y="265320"/>
              <a:ext cx="11826360" cy="6582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520" y="255600"/>
                <a:ext cx="11844720" cy="660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603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893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131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08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8728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359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Definitions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 smtClean="0"/>
              <a:t>Connectivity</a:t>
            </a:r>
            <a:endParaRPr lang="en-US" dirty="0"/>
          </a:p>
          <a:p>
            <a:pPr lvl="1">
              <a:lnSpc>
                <a:spcPct val="80000"/>
              </a:lnSpc>
            </a:pPr>
            <a:r>
              <a:rPr lang="en-US" dirty="0"/>
              <a:t>Undirected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Directed (strong connectivity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59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Definitions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 smtClean="0"/>
              <a:t>Connectivity</a:t>
            </a:r>
            <a:endParaRPr lang="en-US" dirty="0"/>
          </a:p>
          <a:p>
            <a:pPr lvl="1">
              <a:lnSpc>
                <a:spcPct val="80000"/>
              </a:lnSpc>
            </a:pPr>
            <a:r>
              <a:rPr lang="en-US" dirty="0"/>
              <a:t>Undirected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Directed (strong connectivity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679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Graph search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981200" y="1600200"/>
            <a:ext cx="8229600" cy="838200"/>
          </a:xfrm>
        </p:spPr>
        <p:txBody>
          <a:bodyPr/>
          <a:lstStyle/>
          <a:p>
            <a:r>
              <a:rPr lang="en-US" smtClean="0"/>
              <a:t>Find a path from s to t</a:t>
            </a:r>
          </a:p>
        </p:txBody>
      </p:sp>
      <p:sp>
        <p:nvSpPr>
          <p:cNvPr id="7172" name="Text Box 4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971800" y="2659063"/>
            <a:ext cx="6553200" cy="201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/>
              <a:t>S = {s}</a:t>
            </a:r>
          </a:p>
          <a:p>
            <a:pPr eaLnBrk="1" hangingPunct="1">
              <a:spcBef>
                <a:spcPct val="50000"/>
              </a:spcBef>
            </a:pPr>
            <a:r>
              <a:rPr lang="en-US"/>
              <a:t>While there exists (u, v) in E with u in S and v not in S</a:t>
            </a:r>
          </a:p>
          <a:p>
            <a:pPr eaLnBrk="1" hangingPunct="1">
              <a:spcBef>
                <a:spcPct val="50000"/>
              </a:spcBef>
            </a:pPr>
            <a:r>
              <a:rPr lang="en-US"/>
              <a:t>	Pred[v] = u</a:t>
            </a:r>
          </a:p>
          <a:p>
            <a:pPr eaLnBrk="1" hangingPunct="1">
              <a:spcBef>
                <a:spcPct val="50000"/>
              </a:spcBef>
            </a:pPr>
            <a:r>
              <a:rPr lang="en-US"/>
              <a:t>	Add v to S</a:t>
            </a:r>
          </a:p>
          <a:p>
            <a:pPr eaLnBrk="1" hangingPunct="1">
              <a:spcBef>
                <a:spcPct val="50000"/>
              </a:spcBef>
            </a:pPr>
            <a:r>
              <a:rPr lang="en-US"/>
              <a:t>	if (v = t) then path found</a:t>
            </a:r>
          </a:p>
        </p:txBody>
      </p:sp>
    </p:spTree>
    <p:extLst>
      <p:ext uri="{BB962C8B-B14F-4D97-AF65-F5344CB8AC3E}">
        <p14:creationId xmlns:p14="http://schemas.microsoft.com/office/powerpoint/2010/main" val="260029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Line 32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 flipV="1">
            <a:off x="4800600" y="4724400"/>
            <a:ext cx="11430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11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 smtClean="0"/>
              <a:t>Connected Components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smtClean="0"/>
              <a:t>Undirected Graphs</a:t>
            </a:r>
          </a:p>
        </p:txBody>
      </p:sp>
      <p:sp>
        <p:nvSpPr>
          <p:cNvPr id="17413" name="Oval 4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743200" y="48768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14" name="Oval 5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648200" y="5334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15" name="Oval 6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2438400" y="59436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16" name="Oval 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3733800" y="51054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17" name="Oval 10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495800" y="61722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18" name="Oval 11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343400" y="42672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19" name="Oval 13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553200" y="5334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20" name="Oval 14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3505200" y="42672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21" name="Oval 15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6172200" y="6096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22" name="Line 16"/>
          <p:cNvSpPr>
            <a:spLocks noChangeShapeType="1"/>
          </p:cNvSpPr>
          <p:nvPr>
            <p:custDataLst>
              <p:tags r:id="rId13"/>
            </p:custDataLst>
          </p:nvPr>
        </p:nvSpPr>
        <p:spPr bwMode="auto">
          <a:xfrm flipV="1">
            <a:off x="2667000" y="5257800"/>
            <a:ext cx="10668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23" name="Line 17"/>
          <p:cNvSpPr>
            <a:spLocks noChangeShapeType="1"/>
          </p:cNvSpPr>
          <p:nvPr>
            <p:custDataLst>
              <p:tags r:id="rId14"/>
            </p:custDataLst>
          </p:nvPr>
        </p:nvSpPr>
        <p:spPr bwMode="auto">
          <a:xfrm flipV="1">
            <a:off x="3429000" y="5334000"/>
            <a:ext cx="3810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24" name="Line 18"/>
          <p:cNvSpPr>
            <a:spLocks noChangeShapeType="1"/>
          </p:cNvSpPr>
          <p:nvPr>
            <p:custDataLst>
              <p:tags r:id="rId15"/>
            </p:custDataLst>
          </p:nvPr>
        </p:nvSpPr>
        <p:spPr bwMode="auto">
          <a:xfrm flipV="1">
            <a:off x="2667000" y="6096000"/>
            <a:ext cx="60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25" name="Line 19"/>
          <p:cNvSpPr>
            <a:spLocks noChangeShapeType="1"/>
          </p:cNvSpPr>
          <p:nvPr>
            <p:custDataLst>
              <p:tags r:id="rId16"/>
            </p:custDataLst>
          </p:nvPr>
        </p:nvSpPr>
        <p:spPr bwMode="auto">
          <a:xfrm flipV="1">
            <a:off x="2590800" y="5105400"/>
            <a:ext cx="228600" cy="838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26" name="Line 20"/>
          <p:cNvSpPr>
            <a:spLocks noChangeShapeType="1"/>
          </p:cNvSpPr>
          <p:nvPr>
            <p:custDataLst>
              <p:tags r:id="rId17"/>
            </p:custDataLst>
          </p:nvPr>
        </p:nvSpPr>
        <p:spPr bwMode="auto">
          <a:xfrm flipV="1">
            <a:off x="2895600" y="4419600"/>
            <a:ext cx="609600" cy="457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27" name="Line 21"/>
          <p:cNvSpPr>
            <a:spLocks noChangeShapeType="1"/>
          </p:cNvSpPr>
          <p:nvPr>
            <p:custDataLst>
              <p:tags r:id="rId18"/>
            </p:custDataLst>
          </p:nvPr>
        </p:nvSpPr>
        <p:spPr bwMode="auto">
          <a:xfrm>
            <a:off x="2971800" y="5029200"/>
            <a:ext cx="7620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28" name="Line 22"/>
          <p:cNvSpPr>
            <a:spLocks noChangeShapeType="1"/>
          </p:cNvSpPr>
          <p:nvPr>
            <p:custDataLst>
              <p:tags r:id="rId19"/>
            </p:custDataLst>
          </p:nvPr>
        </p:nvSpPr>
        <p:spPr bwMode="auto">
          <a:xfrm>
            <a:off x="3657600" y="4495800"/>
            <a:ext cx="2286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29" name="Line 23"/>
          <p:cNvSpPr>
            <a:spLocks noChangeShapeType="1"/>
          </p:cNvSpPr>
          <p:nvPr>
            <p:custDataLst>
              <p:tags r:id="rId20"/>
            </p:custDataLst>
          </p:nvPr>
        </p:nvSpPr>
        <p:spPr bwMode="auto">
          <a:xfrm flipV="1">
            <a:off x="3962400" y="4495800"/>
            <a:ext cx="4572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30" name="Line 24"/>
          <p:cNvSpPr>
            <a:spLocks noChangeShapeType="1"/>
          </p:cNvSpPr>
          <p:nvPr>
            <p:custDataLst>
              <p:tags r:id="rId21"/>
            </p:custDataLst>
          </p:nvPr>
        </p:nvSpPr>
        <p:spPr bwMode="auto">
          <a:xfrm>
            <a:off x="3962400" y="5257800"/>
            <a:ext cx="6858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31" name="Line 25"/>
          <p:cNvSpPr>
            <a:spLocks noChangeShapeType="1"/>
          </p:cNvSpPr>
          <p:nvPr>
            <p:custDataLst>
              <p:tags r:id="rId22"/>
            </p:custDataLst>
          </p:nvPr>
        </p:nvSpPr>
        <p:spPr bwMode="auto">
          <a:xfrm flipV="1">
            <a:off x="3505200" y="5486400"/>
            <a:ext cx="11430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32" name="Line 26"/>
          <p:cNvSpPr>
            <a:spLocks noChangeShapeType="1"/>
          </p:cNvSpPr>
          <p:nvPr>
            <p:custDataLst>
              <p:tags r:id="rId23"/>
            </p:custDataLst>
          </p:nvPr>
        </p:nvSpPr>
        <p:spPr bwMode="auto">
          <a:xfrm flipV="1">
            <a:off x="3505200" y="5486400"/>
            <a:ext cx="30480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33" name="Line 27"/>
          <p:cNvSpPr>
            <a:spLocks noChangeShapeType="1"/>
          </p:cNvSpPr>
          <p:nvPr>
            <p:custDataLst>
              <p:tags r:id="rId24"/>
            </p:custDataLst>
          </p:nvPr>
        </p:nvSpPr>
        <p:spPr bwMode="auto">
          <a:xfrm>
            <a:off x="3505200" y="6096000"/>
            <a:ext cx="9906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34" name="Line 28"/>
          <p:cNvSpPr>
            <a:spLocks noChangeShapeType="1"/>
          </p:cNvSpPr>
          <p:nvPr>
            <p:custDataLst>
              <p:tags r:id="rId25"/>
            </p:custDataLst>
          </p:nvPr>
        </p:nvSpPr>
        <p:spPr bwMode="auto">
          <a:xfrm flipH="1">
            <a:off x="4648200" y="5562600"/>
            <a:ext cx="762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35" name="Line 29"/>
          <p:cNvSpPr>
            <a:spLocks noChangeShapeType="1"/>
          </p:cNvSpPr>
          <p:nvPr>
            <p:custDataLst>
              <p:tags r:id="rId26"/>
            </p:custDataLst>
          </p:nvPr>
        </p:nvSpPr>
        <p:spPr bwMode="auto">
          <a:xfrm flipV="1">
            <a:off x="4724400" y="6248400"/>
            <a:ext cx="1447800" cy="76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36" name="Line 30"/>
          <p:cNvSpPr>
            <a:spLocks noChangeShapeType="1"/>
          </p:cNvSpPr>
          <p:nvPr>
            <p:custDataLst>
              <p:tags r:id="rId27"/>
            </p:custDataLst>
          </p:nvPr>
        </p:nvSpPr>
        <p:spPr bwMode="auto">
          <a:xfrm flipV="1">
            <a:off x="6324600" y="5562600"/>
            <a:ext cx="3048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37" name="Line 31"/>
          <p:cNvSpPr>
            <a:spLocks noChangeShapeType="1"/>
          </p:cNvSpPr>
          <p:nvPr>
            <p:custDataLst>
              <p:tags r:id="rId28"/>
            </p:custDataLst>
          </p:nvPr>
        </p:nvSpPr>
        <p:spPr bwMode="auto">
          <a:xfrm flipH="1" flipV="1">
            <a:off x="4876800" y="5486400"/>
            <a:ext cx="12954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38" name="Line 33"/>
          <p:cNvSpPr>
            <a:spLocks noChangeShapeType="1"/>
          </p:cNvSpPr>
          <p:nvPr>
            <p:custDataLst>
              <p:tags r:id="rId29"/>
            </p:custDataLst>
          </p:nvPr>
        </p:nvSpPr>
        <p:spPr bwMode="auto">
          <a:xfrm>
            <a:off x="4572000" y="4419600"/>
            <a:ext cx="1295400" cy="228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39" name="Line 35"/>
          <p:cNvSpPr>
            <a:spLocks noChangeShapeType="1"/>
          </p:cNvSpPr>
          <p:nvPr>
            <p:custDataLst>
              <p:tags r:id="rId30"/>
            </p:custDataLst>
          </p:nvPr>
        </p:nvSpPr>
        <p:spPr bwMode="auto">
          <a:xfrm flipH="1">
            <a:off x="6019800" y="4114800"/>
            <a:ext cx="7620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40" name="Oval 36"/>
          <p:cNvSpPr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7772400" y="3810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41" name="Oval 37"/>
          <p:cNvSpPr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7543800" y="4572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42" name="Line 38"/>
          <p:cNvSpPr>
            <a:spLocks noChangeShapeType="1"/>
          </p:cNvSpPr>
          <p:nvPr>
            <p:custDataLst>
              <p:tags r:id="rId33"/>
            </p:custDataLst>
          </p:nvPr>
        </p:nvSpPr>
        <p:spPr bwMode="auto">
          <a:xfrm>
            <a:off x="6858000" y="4114800"/>
            <a:ext cx="6858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43" name="Line 39"/>
          <p:cNvSpPr>
            <a:spLocks noChangeShapeType="1"/>
          </p:cNvSpPr>
          <p:nvPr>
            <p:custDataLst>
              <p:tags r:id="rId34"/>
            </p:custDataLst>
          </p:nvPr>
        </p:nvSpPr>
        <p:spPr bwMode="auto">
          <a:xfrm flipV="1">
            <a:off x="6934200" y="3962400"/>
            <a:ext cx="838200" cy="76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44" name="Line 40"/>
          <p:cNvSpPr>
            <a:spLocks noChangeShapeType="1"/>
          </p:cNvSpPr>
          <p:nvPr>
            <p:custDataLst>
              <p:tags r:id="rId35"/>
            </p:custDataLst>
          </p:nvPr>
        </p:nvSpPr>
        <p:spPr bwMode="auto">
          <a:xfrm flipH="1">
            <a:off x="7696200" y="4038600"/>
            <a:ext cx="228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45" name="Oval 42"/>
          <p:cNvSpPr>
            <a:spLocks noChangeArrowheads="1"/>
          </p:cNvSpPr>
          <p:nvPr>
            <p:custDataLst>
              <p:tags r:id="rId36"/>
            </p:custDataLst>
          </p:nvPr>
        </p:nvSpPr>
        <p:spPr bwMode="auto">
          <a:xfrm>
            <a:off x="9829800" y="28956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46" name="Oval 43"/>
          <p:cNvSpPr>
            <a:spLocks noChangeArrowheads="1"/>
          </p:cNvSpPr>
          <p:nvPr>
            <p:custDataLst>
              <p:tags r:id="rId37"/>
            </p:custDataLst>
          </p:nvPr>
        </p:nvSpPr>
        <p:spPr bwMode="auto">
          <a:xfrm>
            <a:off x="9601200" y="36576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47" name="Line 44"/>
          <p:cNvSpPr>
            <a:spLocks noChangeShapeType="1"/>
          </p:cNvSpPr>
          <p:nvPr>
            <p:custDataLst>
              <p:tags r:id="rId38"/>
            </p:custDataLst>
          </p:nvPr>
        </p:nvSpPr>
        <p:spPr bwMode="auto">
          <a:xfrm>
            <a:off x="8915400" y="3200400"/>
            <a:ext cx="6858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48" name="Line 45"/>
          <p:cNvSpPr>
            <a:spLocks noChangeShapeType="1"/>
          </p:cNvSpPr>
          <p:nvPr>
            <p:custDataLst>
              <p:tags r:id="rId39"/>
            </p:custDataLst>
          </p:nvPr>
        </p:nvSpPr>
        <p:spPr bwMode="auto">
          <a:xfrm flipV="1">
            <a:off x="8991600" y="3048000"/>
            <a:ext cx="838200" cy="76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49" name="Line 46"/>
          <p:cNvSpPr>
            <a:spLocks noChangeShapeType="1"/>
          </p:cNvSpPr>
          <p:nvPr>
            <p:custDataLst>
              <p:tags r:id="rId40"/>
            </p:custDataLst>
          </p:nvPr>
        </p:nvSpPr>
        <p:spPr bwMode="auto">
          <a:xfrm flipH="1">
            <a:off x="9753600" y="3124200"/>
            <a:ext cx="2286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50" name="Oval 62"/>
          <p:cNvSpPr>
            <a:spLocks noChangeArrowheads="1"/>
          </p:cNvSpPr>
          <p:nvPr>
            <p:custDataLst>
              <p:tags r:id="rId41"/>
            </p:custDataLst>
          </p:nvPr>
        </p:nvSpPr>
        <p:spPr bwMode="auto">
          <a:xfrm>
            <a:off x="8382000" y="54864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51" name="Oval 63"/>
          <p:cNvSpPr>
            <a:spLocks noChangeArrowheads="1"/>
          </p:cNvSpPr>
          <p:nvPr>
            <p:custDataLst>
              <p:tags r:id="rId42"/>
            </p:custDataLst>
          </p:nvPr>
        </p:nvSpPr>
        <p:spPr bwMode="auto">
          <a:xfrm>
            <a:off x="7467600" y="52578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52" name="Oval 65"/>
          <p:cNvSpPr>
            <a:spLocks noChangeArrowheads="1"/>
          </p:cNvSpPr>
          <p:nvPr>
            <p:custDataLst>
              <p:tags r:id="rId43"/>
            </p:custDataLst>
          </p:nvPr>
        </p:nvSpPr>
        <p:spPr bwMode="auto">
          <a:xfrm>
            <a:off x="8229600" y="63246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53" name="Oval 66"/>
          <p:cNvSpPr>
            <a:spLocks noChangeArrowheads="1"/>
          </p:cNvSpPr>
          <p:nvPr>
            <p:custDataLst>
              <p:tags r:id="rId44"/>
            </p:custDataLst>
          </p:nvPr>
        </p:nvSpPr>
        <p:spPr bwMode="auto">
          <a:xfrm>
            <a:off x="10287000" y="54864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54" name="Oval 67"/>
          <p:cNvSpPr>
            <a:spLocks noChangeArrowheads="1"/>
          </p:cNvSpPr>
          <p:nvPr>
            <p:custDataLst>
              <p:tags r:id="rId45"/>
            </p:custDataLst>
          </p:nvPr>
        </p:nvSpPr>
        <p:spPr bwMode="auto">
          <a:xfrm>
            <a:off x="9906000" y="62484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55" name="Line 68"/>
          <p:cNvSpPr>
            <a:spLocks noChangeShapeType="1"/>
          </p:cNvSpPr>
          <p:nvPr>
            <p:custDataLst>
              <p:tags r:id="rId46"/>
            </p:custDataLst>
          </p:nvPr>
        </p:nvSpPr>
        <p:spPr bwMode="auto">
          <a:xfrm flipV="1">
            <a:off x="7086600" y="5486400"/>
            <a:ext cx="457200" cy="762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56" name="Line 69"/>
          <p:cNvSpPr>
            <a:spLocks noChangeShapeType="1"/>
          </p:cNvSpPr>
          <p:nvPr>
            <p:custDataLst>
              <p:tags r:id="rId47"/>
            </p:custDataLst>
          </p:nvPr>
        </p:nvSpPr>
        <p:spPr bwMode="auto">
          <a:xfrm>
            <a:off x="7696200" y="5410200"/>
            <a:ext cx="6858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57" name="Line 70"/>
          <p:cNvSpPr>
            <a:spLocks noChangeShapeType="1"/>
          </p:cNvSpPr>
          <p:nvPr>
            <p:custDataLst>
              <p:tags r:id="rId48"/>
            </p:custDataLst>
          </p:nvPr>
        </p:nvSpPr>
        <p:spPr bwMode="auto">
          <a:xfrm flipV="1">
            <a:off x="7239000" y="5638800"/>
            <a:ext cx="11430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58" name="Line 71"/>
          <p:cNvSpPr>
            <a:spLocks noChangeShapeType="1"/>
          </p:cNvSpPr>
          <p:nvPr>
            <p:custDataLst>
              <p:tags r:id="rId49"/>
            </p:custDataLst>
          </p:nvPr>
        </p:nvSpPr>
        <p:spPr bwMode="auto">
          <a:xfrm flipV="1">
            <a:off x="7239000" y="5638800"/>
            <a:ext cx="30480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59" name="Line 72"/>
          <p:cNvSpPr>
            <a:spLocks noChangeShapeType="1"/>
          </p:cNvSpPr>
          <p:nvPr>
            <p:custDataLst>
              <p:tags r:id="rId50"/>
            </p:custDataLst>
          </p:nvPr>
        </p:nvSpPr>
        <p:spPr bwMode="auto">
          <a:xfrm>
            <a:off x="7239000" y="6248400"/>
            <a:ext cx="9906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60" name="Line 73"/>
          <p:cNvSpPr>
            <a:spLocks noChangeShapeType="1"/>
          </p:cNvSpPr>
          <p:nvPr>
            <p:custDataLst>
              <p:tags r:id="rId51"/>
            </p:custDataLst>
          </p:nvPr>
        </p:nvSpPr>
        <p:spPr bwMode="auto">
          <a:xfrm flipH="1">
            <a:off x="8382000" y="5715000"/>
            <a:ext cx="76200" cy="6096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61" name="Line 74"/>
          <p:cNvSpPr>
            <a:spLocks noChangeShapeType="1"/>
          </p:cNvSpPr>
          <p:nvPr>
            <p:custDataLst>
              <p:tags r:id="rId52"/>
            </p:custDataLst>
          </p:nvPr>
        </p:nvSpPr>
        <p:spPr bwMode="auto">
          <a:xfrm flipV="1">
            <a:off x="8458200" y="6400800"/>
            <a:ext cx="1447800" cy="76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62" name="Line 75"/>
          <p:cNvSpPr>
            <a:spLocks noChangeShapeType="1"/>
          </p:cNvSpPr>
          <p:nvPr>
            <p:custDataLst>
              <p:tags r:id="rId53"/>
            </p:custDataLst>
          </p:nvPr>
        </p:nvSpPr>
        <p:spPr bwMode="auto">
          <a:xfrm flipV="1">
            <a:off x="10058400" y="5715000"/>
            <a:ext cx="304800" cy="533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63" name="Line 76"/>
          <p:cNvSpPr>
            <a:spLocks noChangeShapeType="1"/>
          </p:cNvSpPr>
          <p:nvPr>
            <p:custDataLst>
              <p:tags r:id="rId54"/>
            </p:custDataLst>
          </p:nvPr>
        </p:nvSpPr>
        <p:spPr bwMode="auto">
          <a:xfrm flipH="1" flipV="1">
            <a:off x="8610600" y="5638800"/>
            <a:ext cx="1295400" cy="685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7464" name="Oval 77"/>
          <p:cNvSpPr>
            <a:spLocks noChangeArrowheads="1"/>
          </p:cNvSpPr>
          <p:nvPr>
            <p:custDataLst>
              <p:tags r:id="rId55"/>
            </p:custDataLst>
          </p:nvPr>
        </p:nvSpPr>
        <p:spPr bwMode="auto">
          <a:xfrm>
            <a:off x="2514600" y="32004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65" name="Oval 78"/>
          <p:cNvSpPr>
            <a:spLocks noChangeArrowheads="1"/>
          </p:cNvSpPr>
          <p:nvPr>
            <p:custDataLst>
              <p:tags r:id="rId56"/>
            </p:custDataLst>
          </p:nvPr>
        </p:nvSpPr>
        <p:spPr bwMode="auto">
          <a:xfrm>
            <a:off x="4114800" y="31242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66" name="Oval 7"/>
          <p:cNvSpPr>
            <a:spLocks noChangeArrowheads="1"/>
          </p:cNvSpPr>
          <p:nvPr>
            <p:custDataLst>
              <p:tags r:id="rId57"/>
            </p:custDataLst>
          </p:nvPr>
        </p:nvSpPr>
        <p:spPr bwMode="auto">
          <a:xfrm>
            <a:off x="5867400" y="4572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67" name="Oval 12"/>
          <p:cNvSpPr>
            <a:spLocks noChangeArrowheads="1"/>
          </p:cNvSpPr>
          <p:nvPr>
            <p:custDataLst>
              <p:tags r:id="rId58"/>
            </p:custDataLst>
          </p:nvPr>
        </p:nvSpPr>
        <p:spPr bwMode="auto">
          <a:xfrm>
            <a:off x="6705600" y="39624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68" name="Oval 64"/>
          <p:cNvSpPr>
            <a:spLocks noChangeArrowheads="1"/>
          </p:cNvSpPr>
          <p:nvPr>
            <p:custDataLst>
              <p:tags r:id="rId59"/>
            </p:custDataLst>
          </p:nvPr>
        </p:nvSpPr>
        <p:spPr bwMode="auto">
          <a:xfrm>
            <a:off x="7010400" y="6096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69" name="Oval 9"/>
          <p:cNvSpPr>
            <a:spLocks noChangeArrowheads="1"/>
          </p:cNvSpPr>
          <p:nvPr>
            <p:custDataLst>
              <p:tags r:id="rId60"/>
            </p:custDataLst>
          </p:nvPr>
        </p:nvSpPr>
        <p:spPr bwMode="auto">
          <a:xfrm>
            <a:off x="3276600" y="59436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70" name="Oval 41"/>
          <p:cNvSpPr>
            <a:spLocks noChangeArrowheads="1"/>
          </p:cNvSpPr>
          <p:nvPr>
            <p:custDataLst>
              <p:tags r:id="rId61"/>
            </p:custDataLst>
          </p:nvPr>
        </p:nvSpPr>
        <p:spPr bwMode="auto">
          <a:xfrm>
            <a:off x="8763000" y="3048000"/>
            <a:ext cx="228600" cy="22860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" name="Ink 1"/>
              <p14:cNvContentPartPr/>
              <p14:nvPr/>
            </p14:nvContentPartPr>
            <p14:xfrm>
              <a:off x="880920" y="310680"/>
              <a:ext cx="8965800" cy="5236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76600" y="303480"/>
                <a:ext cx="8976960" cy="525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578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101</Words>
  <Application>Microsoft Office PowerPoint</Application>
  <PresentationFormat>Widescreen</PresentationFormat>
  <Paragraphs>28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Definitions</vt:lpstr>
      <vt:lpstr>Definitions</vt:lpstr>
      <vt:lpstr>Graph search</vt:lpstr>
      <vt:lpstr>Connected Components</vt:lpstr>
      <vt:lpstr>Directed Graphs</vt:lpstr>
      <vt:lpstr>Directed Graphs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5</cp:revision>
  <dcterms:created xsi:type="dcterms:W3CDTF">2021-03-11T04:02:57Z</dcterms:created>
  <dcterms:modified xsi:type="dcterms:W3CDTF">2021-03-11T05:01:37Z</dcterms:modified>
</cp:coreProperties>
</file>

<file path=docProps/thumbnail.jpeg>
</file>